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1" r:id="rId6"/>
  </p:sldMasterIdLst>
  <p:notesMasterIdLst>
    <p:notesMasterId r:id="rId29"/>
  </p:notesMasterIdLst>
  <p:sldIdLst>
    <p:sldId id="260" r:id="rId7"/>
    <p:sldId id="281" r:id="rId8"/>
    <p:sldId id="320" r:id="rId9"/>
    <p:sldId id="305" r:id="rId10"/>
    <p:sldId id="282" r:id="rId11"/>
    <p:sldId id="306" r:id="rId12"/>
    <p:sldId id="307" r:id="rId13"/>
    <p:sldId id="310" r:id="rId14"/>
    <p:sldId id="308" r:id="rId15"/>
    <p:sldId id="317" r:id="rId16"/>
    <p:sldId id="309" r:id="rId17"/>
    <p:sldId id="311" r:id="rId18"/>
    <p:sldId id="312" r:id="rId19"/>
    <p:sldId id="321" r:id="rId20"/>
    <p:sldId id="300" r:id="rId21"/>
    <p:sldId id="319" r:id="rId22"/>
    <p:sldId id="313" r:id="rId23"/>
    <p:sldId id="314" r:id="rId24"/>
    <p:sldId id="315" r:id="rId25"/>
    <p:sldId id="316" r:id="rId26"/>
    <p:sldId id="318" r:id="rId27"/>
    <p:sldId id="30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manaka, Kelsey A" initials="YKA" lastIdx="5" clrIdx="0">
    <p:extLst>
      <p:ext uri="{19B8F6BF-5375-455C-9EA6-DF929625EA0E}">
        <p15:presenceInfo xmlns:p15="http://schemas.microsoft.com/office/powerpoint/2012/main" userId="S::kelsey.a.yamanaka@hawaii.gov::ce3e3a53-7b70-41a8-ac29-ac69aed2922c" providerId="AD"/>
      </p:ext>
    </p:extLst>
  </p:cmAuthor>
  <p:cmAuthor id="2" name="Chikasuye, Katia A" initials="CA" lastIdx="2" clrIdx="1">
    <p:extLst>
      <p:ext uri="{19B8F6BF-5375-455C-9EA6-DF929625EA0E}">
        <p15:presenceInfo xmlns:p15="http://schemas.microsoft.com/office/powerpoint/2012/main" userId="S::katia.a.chikasuye@hawaii.gov::52a5a681-2a7e-40d1-be52-d83050be1e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4FC72-AE32-DC6C-59EA-D107CD5CFE77}" v="32" dt="2022-08-23T17:44:00.279"/>
    <p1510:client id="{6A261F3F-9C67-455D-92D6-132B320FCCFA}" v="797" dt="2022-08-23T19:07:19.311"/>
    <p1510:client id="{ED01D83F-FB43-455B-8F83-D241410A4E93}" v="717" dt="2022-08-23T22:27:09.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700" autoAdjust="0"/>
  </p:normalViewPr>
  <p:slideViewPr>
    <p:cSldViewPr snapToGrid="0">
      <p:cViewPr varScale="1">
        <p:scale>
          <a:sx n="105" d="100"/>
          <a:sy n="105" d="100"/>
        </p:scale>
        <p:origin x="37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07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Stephensen" userId="S::mstephensen_tidalbasin.rphc.com#ext#@hawaiioimt.onmicrosoft.com::4454f074-c5e4-4bad-b950-b511f9352bb7" providerId="AD" clId="Web-{3574FC72-AE32-DC6C-59EA-D107CD5CFE77}"/>
    <pc:docChg chg="modSld">
      <pc:chgData name="Mark Stephensen" userId="S::mstephensen_tidalbasin.rphc.com#ext#@hawaiioimt.onmicrosoft.com::4454f074-c5e4-4bad-b950-b511f9352bb7" providerId="AD" clId="Web-{3574FC72-AE32-DC6C-59EA-D107CD5CFE77}" dt="2022-08-23T17:44:00.279" v="31" actId="20577"/>
      <pc:docMkLst>
        <pc:docMk/>
      </pc:docMkLst>
      <pc:sldChg chg="modSp">
        <pc:chgData name="Mark Stephensen" userId="S::mstephensen_tidalbasin.rphc.com#ext#@hawaiioimt.onmicrosoft.com::4454f074-c5e4-4bad-b950-b511f9352bb7" providerId="AD" clId="Web-{3574FC72-AE32-DC6C-59EA-D107CD5CFE77}" dt="2022-08-23T17:42:48.544" v="30" actId="20577"/>
        <pc:sldMkLst>
          <pc:docMk/>
          <pc:sldMk cId="1327120158" sldId="311"/>
        </pc:sldMkLst>
        <pc:spChg chg="mod">
          <ac:chgData name="Mark Stephensen" userId="S::mstephensen_tidalbasin.rphc.com#ext#@hawaiioimt.onmicrosoft.com::4454f074-c5e4-4bad-b950-b511f9352bb7" providerId="AD" clId="Web-{3574FC72-AE32-DC6C-59EA-D107CD5CFE77}" dt="2022-08-23T17:42:48.544" v="30" actId="20577"/>
          <ac:spMkLst>
            <pc:docMk/>
            <pc:sldMk cId="1327120158" sldId="311"/>
            <ac:spMk id="3" creationId="{6F31748D-0B1C-467A-8AE0-4F706FAF4860}"/>
          </ac:spMkLst>
        </pc:spChg>
      </pc:sldChg>
      <pc:sldChg chg="modSp">
        <pc:chgData name="Mark Stephensen" userId="S::mstephensen_tidalbasin.rphc.com#ext#@hawaiioimt.onmicrosoft.com::4454f074-c5e4-4bad-b950-b511f9352bb7" providerId="AD" clId="Web-{3574FC72-AE32-DC6C-59EA-D107CD5CFE77}" dt="2022-08-23T17:44:00.279" v="31" actId="20577"/>
        <pc:sldMkLst>
          <pc:docMk/>
          <pc:sldMk cId="477955498" sldId="321"/>
        </pc:sldMkLst>
        <pc:spChg chg="mod">
          <ac:chgData name="Mark Stephensen" userId="S::mstephensen_tidalbasin.rphc.com#ext#@hawaiioimt.onmicrosoft.com::4454f074-c5e4-4bad-b950-b511f9352bb7" providerId="AD" clId="Web-{3574FC72-AE32-DC6C-59EA-D107CD5CFE77}" dt="2022-08-23T17:44:00.279" v="31" actId="20577"/>
          <ac:spMkLst>
            <pc:docMk/>
            <pc:sldMk cId="477955498" sldId="321"/>
            <ac:spMk id="3" creationId="{6F31748D-0B1C-467A-8AE0-4F706FAF4860}"/>
          </ac:spMkLst>
        </pc:spChg>
      </pc:sldChg>
    </pc:docChg>
  </pc:docChgLst>
  <pc:docChgLst>
    <pc:chgData name="Chikasuye, Katia A" userId="52a5a681-2a7e-40d1-be52-d83050be1ed2" providerId="ADAL" clId="{A35FEB45-A67E-4BA2-8597-670206B99AEB}"/>
    <pc:docChg chg="undo custSel addSld delSld modSld sldOrd addSection delSection">
      <pc:chgData name="Chikasuye, Katia A" userId="52a5a681-2a7e-40d1-be52-d83050be1ed2" providerId="ADAL" clId="{A35FEB45-A67E-4BA2-8597-670206B99AEB}" dt="2022-08-22T07:29:53.431" v="1652" actId="20577"/>
      <pc:docMkLst>
        <pc:docMk/>
      </pc:docMkLst>
      <pc:sldChg chg="del">
        <pc:chgData name="Chikasuye, Katia A" userId="52a5a681-2a7e-40d1-be52-d83050be1ed2" providerId="ADAL" clId="{A35FEB45-A67E-4BA2-8597-670206B99AEB}" dt="2022-08-22T07:17:01.645" v="1508" actId="2696"/>
        <pc:sldMkLst>
          <pc:docMk/>
          <pc:sldMk cId="3737989870" sldId="257"/>
        </pc:sldMkLst>
      </pc:sldChg>
      <pc:sldChg chg="modSp mod">
        <pc:chgData name="Chikasuye, Katia A" userId="52a5a681-2a7e-40d1-be52-d83050be1ed2" providerId="ADAL" clId="{A35FEB45-A67E-4BA2-8597-670206B99AEB}" dt="2022-08-22T06:00:39.875" v="7" actId="20577"/>
        <pc:sldMkLst>
          <pc:docMk/>
          <pc:sldMk cId="4183957916" sldId="260"/>
        </pc:sldMkLst>
        <pc:spChg chg="mod">
          <ac:chgData name="Chikasuye, Katia A" userId="52a5a681-2a7e-40d1-be52-d83050be1ed2" providerId="ADAL" clId="{A35FEB45-A67E-4BA2-8597-670206B99AEB}" dt="2022-08-22T06:00:33.154" v="1" actId="20577"/>
          <ac:spMkLst>
            <pc:docMk/>
            <pc:sldMk cId="4183957916" sldId="260"/>
            <ac:spMk id="3" creationId="{AD9F6B5F-8943-4052-91BD-34DFF854AA99}"/>
          </ac:spMkLst>
        </pc:spChg>
        <pc:spChg chg="mod">
          <ac:chgData name="Chikasuye, Katia A" userId="52a5a681-2a7e-40d1-be52-d83050be1ed2" providerId="ADAL" clId="{A35FEB45-A67E-4BA2-8597-670206B99AEB}" dt="2022-08-22T06:00:39.875" v="7" actId="20577"/>
          <ac:spMkLst>
            <pc:docMk/>
            <pc:sldMk cId="4183957916" sldId="260"/>
            <ac:spMk id="6" creationId="{7D765909-D2CB-476C-A1E9-1468B15C0D25}"/>
          </ac:spMkLst>
        </pc:spChg>
      </pc:sldChg>
      <pc:sldChg chg="del">
        <pc:chgData name="Chikasuye, Katia A" userId="52a5a681-2a7e-40d1-be52-d83050be1ed2" providerId="ADAL" clId="{A35FEB45-A67E-4BA2-8597-670206B99AEB}" dt="2022-08-22T07:17:01.645" v="1508" actId="2696"/>
        <pc:sldMkLst>
          <pc:docMk/>
          <pc:sldMk cId="433561355" sldId="269"/>
        </pc:sldMkLst>
      </pc:sldChg>
      <pc:sldChg chg="del">
        <pc:chgData name="Chikasuye, Katia A" userId="52a5a681-2a7e-40d1-be52-d83050be1ed2" providerId="ADAL" clId="{A35FEB45-A67E-4BA2-8597-670206B99AEB}" dt="2022-08-22T07:17:01.645" v="1508" actId="2696"/>
        <pc:sldMkLst>
          <pc:docMk/>
          <pc:sldMk cId="460269255" sldId="271"/>
        </pc:sldMkLst>
      </pc:sldChg>
      <pc:sldChg chg="del">
        <pc:chgData name="Chikasuye, Katia A" userId="52a5a681-2a7e-40d1-be52-d83050be1ed2" providerId="ADAL" clId="{A35FEB45-A67E-4BA2-8597-670206B99AEB}" dt="2022-08-22T07:17:01.645" v="1508" actId="2696"/>
        <pc:sldMkLst>
          <pc:docMk/>
          <pc:sldMk cId="269403648" sldId="272"/>
        </pc:sldMkLst>
      </pc:sldChg>
      <pc:sldChg chg="del">
        <pc:chgData name="Chikasuye, Katia A" userId="52a5a681-2a7e-40d1-be52-d83050be1ed2" providerId="ADAL" clId="{A35FEB45-A67E-4BA2-8597-670206B99AEB}" dt="2022-08-22T07:17:01.645" v="1508" actId="2696"/>
        <pc:sldMkLst>
          <pc:docMk/>
          <pc:sldMk cId="1169930804" sldId="273"/>
        </pc:sldMkLst>
      </pc:sldChg>
      <pc:sldChg chg="del">
        <pc:chgData name="Chikasuye, Katia A" userId="52a5a681-2a7e-40d1-be52-d83050be1ed2" providerId="ADAL" clId="{A35FEB45-A67E-4BA2-8597-670206B99AEB}" dt="2022-08-22T07:17:01.645" v="1508" actId="2696"/>
        <pc:sldMkLst>
          <pc:docMk/>
          <pc:sldMk cId="2928802494" sldId="275"/>
        </pc:sldMkLst>
      </pc:sldChg>
      <pc:sldChg chg="del">
        <pc:chgData name="Chikasuye, Katia A" userId="52a5a681-2a7e-40d1-be52-d83050be1ed2" providerId="ADAL" clId="{A35FEB45-A67E-4BA2-8597-670206B99AEB}" dt="2022-08-22T07:17:01.645" v="1508" actId="2696"/>
        <pc:sldMkLst>
          <pc:docMk/>
          <pc:sldMk cId="3343395268" sldId="276"/>
        </pc:sldMkLst>
      </pc:sldChg>
      <pc:sldChg chg="del">
        <pc:chgData name="Chikasuye, Katia A" userId="52a5a681-2a7e-40d1-be52-d83050be1ed2" providerId="ADAL" clId="{A35FEB45-A67E-4BA2-8597-670206B99AEB}" dt="2022-08-22T07:17:01.645" v="1508" actId="2696"/>
        <pc:sldMkLst>
          <pc:docMk/>
          <pc:sldMk cId="2399842650" sldId="277"/>
        </pc:sldMkLst>
      </pc:sldChg>
      <pc:sldChg chg="del">
        <pc:chgData name="Chikasuye, Katia A" userId="52a5a681-2a7e-40d1-be52-d83050be1ed2" providerId="ADAL" clId="{A35FEB45-A67E-4BA2-8597-670206B99AEB}" dt="2022-08-22T07:17:01.645" v="1508" actId="2696"/>
        <pc:sldMkLst>
          <pc:docMk/>
          <pc:sldMk cId="542415979" sldId="280"/>
        </pc:sldMkLst>
      </pc:sldChg>
      <pc:sldChg chg="delSp modSp mod">
        <pc:chgData name="Chikasuye, Katia A" userId="52a5a681-2a7e-40d1-be52-d83050be1ed2" providerId="ADAL" clId="{A35FEB45-A67E-4BA2-8597-670206B99AEB}" dt="2022-08-22T07:26:11.425" v="1605"/>
        <pc:sldMkLst>
          <pc:docMk/>
          <pc:sldMk cId="4101271391" sldId="281"/>
        </pc:sldMkLst>
        <pc:spChg chg="del mod">
          <ac:chgData name="Chikasuye, Katia A" userId="52a5a681-2a7e-40d1-be52-d83050be1ed2" providerId="ADAL" clId="{A35FEB45-A67E-4BA2-8597-670206B99AEB}" dt="2022-08-22T07:26:11.425" v="1605"/>
          <ac:spMkLst>
            <pc:docMk/>
            <pc:sldMk cId="4101271391" sldId="281"/>
            <ac:spMk id="5" creationId="{9A06F7F4-8646-4EF5-8943-80E45A113690}"/>
          </ac:spMkLst>
        </pc:spChg>
        <pc:spChg chg="mod">
          <ac:chgData name="Chikasuye, Katia A" userId="52a5a681-2a7e-40d1-be52-d83050be1ed2" providerId="ADAL" clId="{A35FEB45-A67E-4BA2-8597-670206B99AEB}" dt="2022-08-22T06:42:41.625" v="129" actId="20577"/>
          <ac:spMkLst>
            <pc:docMk/>
            <pc:sldMk cId="4101271391" sldId="281"/>
            <ac:spMk id="12" creationId="{B930A195-508D-45D2-B334-B9FBA593F576}"/>
          </ac:spMkLst>
        </pc:spChg>
      </pc:sldChg>
      <pc:sldChg chg="addSp modSp add mod ord">
        <pc:chgData name="Chikasuye, Katia A" userId="52a5a681-2a7e-40d1-be52-d83050be1ed2" providerId="ADAL" clId="{A35FEB45-A67E-4BA2-8597-670206B99AEB}" dt="2022-08-22T07:26:26.711" v="1610"/>
        <pc:sldMkLst>
          <pc:docMk/>
          <pc:sldMk cId="1136664237" sldId="282"/>
        </pc:sldMkLst>
        <pc:spChg chg="mod">
          <ac:chgData name="Chikasuye, Katia A" userId="52a5a681-2a7e-40d1-be52-d83050be1ed2" providerId="ADAL" clId="{A35FEB45-A67E-4BA2-8597-670206B99AEB}" dt="2022-08-22T06:54:40.050" v="567"/>
          <ac:spMkLst>
            <pc:docMk/>
            <pc:sldMk cId="1136664237" sldId="282"/>
            <ac:spMk id="2" creationId="{2C3DC5AC-FFDE-468E-8104-924993A767B8}"/>
          </ac:spMkLst>
        </pc:spChg>
        <pc:spChg chg="mod">
          <ac:chgData name="Chikasuye, Katia A" userId="52a5a681-2a7e-40d1-be52-d83050be1ed2" providerId="ADAL" clId="{A35FEB45-A67E-4BA2-8597-670206B99AEB}" dt="2022-08-22T06:54:47.493" v="569" actId="20577"/>
          <ac:spMkLst>
            <pc:docMk/>
            <pc:sldMk cId="1136664237" sldId="282"/>
            <ac:spMk id="3" creationId="{6F31748D-0B1C-467A-8AE0-4F706FAF4860}"/>
          </ac:spMkLst>
        </pc:spChg>
        <pc:spChg chg="add mod">
          <ac:chgData name="Chikasuye, Katia A" userId="52a5a681-2a7e-40d1-be52-d83050be1ed2" providerId="ADAL" clId="{A35FEB45-A67E-4BA2-8597-670206B99AEB}" dt="2022-08-22T07:26:26.711" v="1610"/>
          <ac:spMkLst>
            <pc:docMk/>
            <pc:sldMk cId="1136664237" sldId="282"/>
            <ac:spMk id="11" creationId="{27EFCD55-BE26-45DF-A79A-0800B445B2E4}"/>
          </ac:spMkLst>
        </pc:spChg>
      </pc:sldChg>
      <pc:sldChg chg="del">
        <pc:chgData name="Chikasuye, Katia A" userId="52a5a681-2a7e-40d1-be52-d83050be1ed2" providerId="ADAL" clId="{A35FEB45-A67E-4BA2-8597-670206B99AEB}" dt="2022-08-22T07:17:01.645" v="1508" actId="2696"/>
        <pc:sldMkLst>
          <pc:docMk/>
          <pc:sldMk cId="563245556" sldId="288"/>
        </pc:sldMkLst>
      </pc:sldChg>
      <pc:sldChg chg="del">
        <pc:chgData name="Chikasuye, Katia A" userId="52a5a681-2a7e-40d1-be52-d83050be1ed2" providerId="ADAL" clId="{A35FEB45-A67E-4BA2-8597-670206B99AEB}" dt="2022-08-22T07:17:01.645" v="1508" actId="2696"/>
        <pc:sldMkLst>
          <pc:docMk/>
          <pc:sldMk cId="4043314893" sldId="289"/>
        </pc:sldMkLst>
      </pc:sldChg>
      <pc:sldChg chg="del">
        <pc:chgData name="Chikasuye, Katia A" userId="52a5a681-2a7e-40d1-be52-d83050be1ed2" providerId="ADAL" clId="{A35FEB45-A67E-4BA2-8597-670206B99AEB}" dt="2022-08-22T07:17:01.645" v="1508" actId="2696"/>
        <pc:sldMkLst>
          <pc:docMk/>
          <pc:sldMk cId="2624270967" sldId="290"/>
        </pc:sldMkLst>
      </pc:sldChg>
      <pc:sldChg chg="del">
        <pc:chgData name="Chikasuye, Katia A" userId="52a5a681-2a7e-40d1-be52-d83050be1ed2" providerId="ADAL" clId="{A35FEB45-A67E-4BA2-8597-670206B99AEB}" dt="2022-08-22T07:17:01.645" v="1508" actId="2696"/>
        <pc:sldMkLst>
          <pc:docMk/>
          <pc:sldMk cId="1822143012" sldId="292"/>
        </pc:sldMkLst>
      </pc:sldChg>
      <pc:sldChg chg="delSp modSp mod">
        <pc:chgData name="Chikasuye, Katia A" userId="52a5a681-2a7e-40d1-be52-d83050be1ed2" providerId="ADAL" clId="{A35FEB45-A67E-4BA2-8597-670206B99AEB}" dt="2022-08-22T07:26:21.617" v="1607" actId="1036"/>
        <pc:sldMkLst>
          <pc:docMk/>
          <pc:sldMk cId="2233741699" sldId="293"/>
        </pc:sldMkLst>
        <pc:spChg chg="mod">
          <ac:chgData name="Chikasuye, Katia A" userId="52a5a681-2a7e-40d1-be52-d83050be1ed2" providerId="ADAL" clId="{A35FEB45-A67E-4BA2-8597-670206B99AEB}" dt="2022-08-22T07:20:21.191" v="1559" actId="20577"/>
          <ac:spMkLst>
            <pc:docMk/>
            <pc:sldMk cId="2233741699" sldId="293"/>
            <ac:spMk id="4" creationId="{4C3107A0-091B-4702-9F30-11F43C5C250A}"/>
          </ac:spMkLst>
        </pc:spChg>
        <pc:spChg chg="mod">
          <ac:chgData name="Chikasuye, Katia A" userId="52a5a681-2a7e-40d1-be52-d83050be1ed2" providerId="ADAL" clId="{A35FEB45-A67E-4BA2-8597-670206B99AEB}" dt="2022-08-22T07:26:21.617" v="1607" actId="1036"/>
          <ac:spMkLst>
            <pc:docMk/>
            <pc:sldMk cId="2233741699" sldId="293"/>
            <ac:spMk id="12" creationId="{0D2D3996-3F5A-450C-B31C-7EE427C4A2D6}"/>
          </ac:spMkLst>
        </pc:spChg>
        <pc:spChg chg="del">
          <ac:chgData name="Chikasuye, Katia A" userId="52a5a681-2a7e-40d1-be52-d83050be1ed2" providerId="ADAL" clId="{A35FEB45-A67E-4BA2-8597-670206B99AEB}" dt="2022-08-22T07:26:17.890" v="1606" actId="478"/>
          <ac:spMkLst>
            <pc:docMk/>
            <pc:sldMk cId="2233741699" sldId="293"/>
            <ac:spMk id="14" creationId="{8AFD5479-E9BF-43C0-B5F0-FBE7ECFD6567}"/>
          </ac:spMkLst>
        </pc:spChg>
      </pc:sldChg>
      <pc:sldChg chg="del">
        <pc:chgData name="Chikasuye, Katia A" userId="52a5a681-2a7e-40d1-be52-d83050be1ed2" providerId="ADAL" clId="{A35FEB45-A67E-4BA2-8597-670206B99AEB}" dt="2022-08-22T07:16:46.183" v="1507" actId="2696"/>
        <pc:sldMkLst>
          <pc:docMk/>
          <pc:sldMk cId="1933858771" sldId="298"/>
        </pc:sldMkLst>
      </pc:sldChg>
      <pc:sldChg chg="addSp delSp del">
        <pc:chgData name="Chikasuye, Katia A" userId="52a5a681-2a7e-40d1-be52-d83050be1ed2" providerId="ADAL" clId="{A35FEB45-A67E-4BA2-8597-670206B99AEB}" dt="2022-08-22T07:17:01.645" v="1508" actId="2696"/>
        <pc:sldMkLst>
          <pc:docMk/>
          <pc:sldMk cId="3676153402" sldId="299"/>
        </pc:sldMkLst>
        <pc:picChg chg="add del">
          <ac:chgData name="Chikasuye, Katia A" userId="52a5a681-2a7e-40d1-be52-d83050be1ed2" providerId="ADAL" clId="{A35FEB45-A67E-4BA2-8597-670206B99AEB}" dt="2022-08-22T06:50:54.240" v="336"/>
          <ac:picMkLst>
            <pc:docMk/>
            <pc:sldMk cId="3676153402" sldId="299"/>
            <ac:picMk id="3" creationId="{07763819-889A-4293-851D-F5EBC0B3BC3E}"/>
          </ac:picMkLst>
        </pc:picChg>
      </pc:sldChg>
      <pc:sldChg chg="modSp mod ord">
        <pc:chgData name="Chikasuye, Katia A" userId="52a5a681-2a7e-40d1-be52-d83050be1ed2" providerId="ADAL" clId="{A35FEB45-A67E-4BA2-8597-670206B99AEB}" dt="2022-08-22T07:13:46.880" v="1430" actId="20577"/>
        <pc:sldMkLst>
          <pc:docMk/>
          <pc:sldMk cId="778285144" sldId="300"/>
        </pc:sldMkLst>
        <pc:spChg chg="mod">
          <ac:chgData name="Chikasuye, Katia A" userId="52a5a681-2a7e-40d1-be52-d83050be1ed2" providerId="ADAL" clId="{A35FEB45-A67E-4BA2-8597-670206B99AEB}" dt="2022-08-22T07:13:46.880" v="1430" actId="20577"/>
          <ac:spMkLst>
            <pc:docMk/>
            <pc:sldMk cId="778285144" sldId="300"/>
            <ac:spMk id="2" creationId="{63EA9A46-4A30-4C86-A49F-D654886BDFAF}"/>
          </ac:spMkLst>
        </pc:spChg>
      </pc:sldChg>
      <pc:sldChg chg="del">
        <pc:chgData name="Chikasuye, Katia A" userId="52a5a681-2a7e-40d1-be52-d83050be1ed2" providerId="ADAL" clId="{A35FEB45-A67E-4BA2-8597-670206B99AEB}" dt="2022-08-22T07:17:01.645" v="1508" actId="2696"/>
        <pc:sldMkLst>
          <pc:docMk/>
          <pc:sldMk cId="149973044" sldId="301"/>
        </pc:sldMkLst>
      </pc:sldChg>
      <pc:sldChg chg="del">
        <pc:chgData name="Chikasuye, Katia A" userId="52a5a681-2a7e-40d1-be52-d83050be1ed2" providerId="ADAL" clId="{A35FEB45-A67E-4BA2-8597-670206B99AEB}" dt="2022-08-22T07:17:01.645" v="1508" actId="2696"/>
        <pc:sldMkLst>
          <pc:docMk/>
          <pc:sldMk cId="3930897413" sldId="303"/>
        </pc:sldMkLst>
      </pc:sldChg>
      <pc:sldChg chg="new del ord">
        <pc:chgData name="Chikasuye, Katia A" userId="52a5a681-2a7e-40d1-be52-d83050be1ed2" providerId="ADAL" clId="{A35FEB45-A67E-4BA2-8597-670206B99AEB}" dt="2022-08-22T07:17:17.569" v="1510" actId="2696"/>
        <pc:sldMkLst>
          <pc:docMk/>
          <pc:sldMk cId="1537023003" sldId="304"/>
        </pc:sldMkLst>
      </pc:sldChg>
      <pc:sldChg chg="addSp modSp add mod ord">
        <pc:chgData name="Chikasuye, Katia A" userId="52a5a681-2a7e-40d1-be52-d83050be1ed2" providerId="ADAL" clId="{A35FEB45-A67E-4BA2-8597-670206B99AEB}" dt="2022-08-22T07:26:24.729" v="1609" actId="1036"/>
        <pc:sldMkLst>
          <pc:docMk/>
          <pc:sldMk cId="1179740521" sldId="305"/>
        </pc:sldMkLst>
        <pc:spChg chg="mod">
          <ac:chgData name="Chikasuye, Katia A" userId="52a5a681-2a7e-40d1-be52-d83050be1ed2" providerId="ADAL" clId="{A35FEB45-A67E-4BA2-8597-670206B99AEB}" dt="2022-08-22T06:52:01.883" v="387" actId="20577"/>
          <ac:spMkLst>
            <pc:docMk/>
            <pc:sldMk cId="1179740521" sldId="305"/>
            <ac:spMk id="2" creationId="{C69CACA1-E47D-44A5-8717-2975F451969B}"/>
          </ac:spMkLst>
        </pc:spChg>
        <pc:spChg chg="mod">
          <ac:chgData name="Chikasuye, Katia A" userId="52a5a681-2a7e-40d1-be52-d83050be1ed2" providerId="ADAL" clId="{A35FEB45-A67E-4BA2-8597-670206B99AEB}" dt="2022-08-22T06:53:10.996" v="561" actId="20577"/>
          <ac:spMkLst>
            <pc:docMk/>
            <pc:sldMk cId="1179740521" sldId="305"/>
            <ac:spMk id="4" creationId="{4C3107A0-091B-4702-9F30-11F43C5C250A}"/>
          </ac:spMkLst>
        </pc:spChg>
        <pc:spChg chg="add mod">
          <ac:chgData name="Chikasuye, Katia A" userId="52a5a681-2a7e-40d1-be52-d83050be1ed2" providerId="ADAL" clId="{A35FEB45-A67E-4BA2-8597-670206B99AEB}" dt="2022-08-22T07:26:24.729" v="1609" actId="1036"/>
          <ac:spMkLst>
            <pc:docMk/>
            <pc:sldMk cId="1179740521" sldId="305"/>
            <ac:spMk id="12" creationId="{B4AD5F0C-D541-483E-BFFF-5624FBBFC54D}"/>
          </ac:spMkLst>
        </pc:spChg>
      </pc:sldChg>
      <pc:sldChg chg="addSp modSp add mod">
        <pc:chgData name="Chikasuye, Katia A" userId="52a5a681-2a7e-40d1-be52-d83050be1ed2" providerId="ADAL" clId="{A35FEB45-A67E-4BA2-8597-670206B99AEB}" dt="2022-08-22T07:26:28.239" v="1611"/>
        <pc:sldMkLst>
          <pc:docMk/>
          <pc:sldMk cId="118605447" sldId="306"/>
        </pc:sldMkLst>
        <pc:spChg chg="mod">
          <ac:chgData name="Chikasuye, Katia A" userId="52a5a681-2a7e-40d1-be52-d83050be1ed2" providerId="ADAL" clId="{A35FEB45-A67E-4BA2-8597-670206B99AEB}" dt="2022-08-22T06:55:22.216" v="584" actId="14100"/>
          <ac:spMkLst>
            <pc:docMk/>
            <pc:sldMk cId="118605447" sldId="306"/>
            <ac:spMk id="2" creationId="{2C3DC5AC-FFDE-468E-8104-924993A767B8}"/>
          </ac:spMkLst>
        </pc:spChg>
        <pc:spChg chg="mod">
          <ac:chgData name="Chikasuye, Katia A" userId="52a5a681-2a7e-40d1-be52-d83050be1ed2" providerId="ADAL" clId="{A35FEB45-A67E-4BA2-8597-670206B99AEB}" dt="2022-08-22T06:55:25.569" v="585" actId="20577"/>
          <ac:spMkLst>
            <pc:docMk/>
            <pc:sldMk cId="118605447" sldId="306"/>
            <ac:spMk id="3" creationId="{6F31748D-0B1C-467A-8AE0-4F706FAF4860}"/>
          </ac:spMkLst>
        </pc:spChg>
        <pc:spChg chg="add mod">
          <ac:chgData name="Chikasuye, Katia A" userId="52a5a681-2a7e-40d1-be52-d83050be1ed2" providerId="ADAL" clId="{A35FEB45-A67E-4BA2-8597-670206B99AEB}" dt="2022-08-22T07:26:28.239" v="1611"/>
          <ac:spMkLst>
            <pc:docMk/>
            <pc:sldMk cId="118605447" sldId="306"/>
            <ac:spMk id="11" creationId="{88059602-94B0-4FA9-B371-5CA7FA40821B}"/>
          </ac:spMkLst>
        </pc:spChg>
      </pc:sldChg>
      <pc:sldChg chg="addSp modSp add mod">
        <pc:chgData name="Chikasuye, Katia A" userId="52a5a681-2a7e-40d1-be52-d83050be1ed2" providerId="ADAL" clId="{A35FEB45-A67E-4BA2-8597-670206B99AEB}" dt="2022-08-22T07:26:29.038" v="1612"/>
        <pc:sldMkLst>
          <pc:docMk/>
          <pc:sldMk cId="2021929469" sldId="307"/>
        </pc:sldMkLst>
        <pc:spChg chg="mod">
          <ac:chgData name="Chikasuye, Katia A" userId="52a5a681-2a7e-40d1-be52-d83050be1ed2" providerId="ADAL" clId="{A35FEB45-A67E-4BA2-8597-670206B99AEB}" dt="2022-08-22T06:55:49.490" v="609" actId="20577"/>
          <ac:spMkLst>
            <pc:docMk/>
            <pc:sldMk cId="2021929469" sldId="307"/>
            <ac:spMk id="2" creationId="{2C3DC5AC-FFDE-468E-8104-924993A767B8}"/>
          </ac:spMkLst>
        </pc:spChg>
        <pc:spChg chg="mod">
          <ac:chgData name="Chikasuye, Katia A" userId="52a5a681-2a7e-40d1-be52-d83050be1ed2" providerId="ADAL" clId="{A35FEB45-A67E-4BA2-8597-670206B99AEB}" dt="2022-08-22T06:58:42.085" v="682"/>
          <ac:spMkLst>
            <pc:docMk/>
            <pc:sldMk cId="2021929469" sldId="307"/>
            <ac:spMk id="3" creationId="{6F31748D-0B1C-467A-8AE0-4F706FAF4860}"/>
          </ac:spMkLst>
        </pc:spChg>
        <pc:spChg chg="add mod">
          <ac:chgData name="Chikasuye, Katia A" userId="52a5a681-2a7e-40d1-be52-d83050be1ed2" providerId="ADAL" clId="{A35FEB45-A67E-4BA2-8597-670206B99AEB}" dt="2022-08-22T07:26:29.038" v="1612"/>
          <ac:spMkLst>
            <pc:docMk/>
            <pc:sldMk cId="2021929469" sldId="307"/>
            <ac:spMk id="11" creationId="{E40EE507-B9F6-4083-8984-353978962391}"/>
          </ac:spMkLst>
        </pc:spChg>
      </pc:sldChg>
      <pc:sldChg chg="addSp modSp add mod">
        <pc:chgData name="Chikasuye, Katia A" userId="52a5a681-2a7e-40d1-be52-d83050be1ed2" providerId="ADAL" clId="{A35FEB45-A67E-4BA2-8597-670206B99AEB}" dt="2022-08-22T07:26:31.591" v="1614"/>
        <pc:sldMkLst>
          <pc:docMk/>
          <pc:sldMk cId="2124657269" sldId="308"/>
        </pc:sldMkLst>
        <pc:spChg chg="mod">
          <ac:chgData name="Chikasuye, Katia A" userId="52a5a681-2a7e-40d1-be52-d83050be1ed2" providerId="ADAL" clId="{A35FEB45-A67E-4BA2-8597-670206B99AEB}" dt="2022-08-22T06:59:03.930" v="691" actId="20577"/>
          <ac:spMkLst>
            <pc:docMk/>
            <pc:sldMk cId="2124657269" sldId="308"/>
            <ac:spMk id="2" creationId="{2C3DC5AC-FFDE-468E-8104-924993A767B8}"/>
          </ac:spMkLst>
        </pc:spChg>
        <pc:spChg chg="mod">
          <ac:chgData name="Chikasuye, Katia A" userId="52a5a681-2a7e-40d1-be52-d83050be1ed2" providerId="ADAL" clId="{A35FEB45-A67E-4BA2-8597-670206B99AEB}" dt="2022-08-22T07:01:44.248" v="832" actId="1076"/>
          <ac:spMkLst>
            <pc:docMk/>
            <pc:sldMk cId="2124657269" sldId="308"/>
            <ac:spMk id="3" creationId="{6F31748D-0B1C-467A-8AE0-4F706FAF4860}"/>
          </ac:spMkLst>
        </pc:spChg>
        <pc:spChg chg="add mod">
          <ac:chgData name="Chikasuye, Katia A" userId="52a5a681-2a7e-40d1-be52-d83050be1ed2" providerId="ADAL" clId="{A35FEB45-A67E-4BA2-8597-670206B99AEB}" dt="2022-08-22T07:26:31.591" v="1614"/>
          <ac:spMkLst>
            <pc:docMk/>
            <pc:sldMk cId="2124657269" sldId="308"/>
            <ac:spMk id="11" creationId="{786C9E63-FE31-40E9-82F5-EAE53E61463E}"/>
          </ac:spMkLst>
        </pc:spChg>
      </pc:sldChg>
      <pc:sldChg chg="addSp modSp add mod ord">
        <pc:chgData name="Chikasuye, Katia A" userId="52a5a681-2a7e-40d1-be52-d83050be1ed2" providerId="ADAL" clId="{A35FEB45-A67E-4BA2-8597-670206B99AEB}" dt="2022-08-22T07:26:38.309" v="1618" actId="14100"/>
        <pc:sldMkLst>
          <pc:docMk/>
          <pc:sldMk cId="1440682489" sldId="309"/>
        </pc:sldMkLst>
        <pc:spChg chg="add mod">
          <ac:chgData name="Chikasuye, Katia A" userId="52a5a681-2a7e-40d1-be52-d83050be1ed2" providerId="ADAL" clId="{A35FEB45-A67E-4BA2-8597-670206B99AEB}" dt="2022-08-22T07:26:38.309" v="1618" actId="14100"/>
          <ac:spMkLst>
            <pc:docMk/>
            <pc:sldMk cId="1440682489" sldId="309"/>
            <ac:spMk id="20" creationId="{18EBFD7C-0F1F-4BC8-9CB7-31155BB625A8}"/>
          </ac:spMkLst>
        </pc:spChg>
        <pc:graphicFrameChg chg="mod">
          <ac:chgData name="Chikasuye, Katia A" userId="52a5a681-2a7e-40d1-be52-d83050be1ed2" providerId="ADAL" clId="{A35FEB45-A67E-4BA2-8597-670206B99AEB}" dt="2022-08-22T07:03:17.184" v="868" actId="20577"/>
          <ac:graphicFrameMkLst>
            <pc:docMk/>
            <pc:sldMk cId="1440682489" sldId="309"/>
            <ac:graphicFrameMk id="7" creationId="{703FAB33-C653-48B0-9838-6BDC8704C19E}"/>
          </ac:graphicFrameMkLst>
        </pc:graphicFrameChg>
      </pc:sldChg>
      <pc:sldChg chg="addSp modSp add mod">
        <pc:chgData name="Chikasuye, Katia A" userId="52a5a681-2a7e-40d1-be52-d83050be1ed2" providerId="ADAL" clId="{A35FEB45-A67E-4BA2-8597-670206B99AEB}" dt="2022-08-22T07:26:30.522" v="1613"/>
        <pc:sldMkLst>
          <pc:docMk/>
          <pc:sldMk cId="625461463" sldId="310"/>
        </pc:sldMkLst>
        <pc:spChg chg="mod">
          <ac:chgData name="Chikasuye, Katia A" userId="52a5a681-2a7e-40d1-be52-d83050be1ed2" providerId="ADAL" clId="{A35FEB45-A67E-4BA2-8597-670206B99AEB}" dt="2022-08-22T07:03:53.829" v="880" actId="20577"/>
          <ac:spMkLst>
            <pc:docMk/>
            <pc:sldMk cId="625461463" sldId="310"/>
            <ac:spMk id="2" creationId="{2C3DC5AC-FFDE-468E-8104-924993A767B8}"/>
          </ac:spMkLst>
        </pc:spChg>
        <pc:spChg chg="mod">
          <ac:chgData name="Chikasuye, Katia A" userId="52a5a681-2a7e-40d1-be52-d83050be1ed2" providerId="ADAL" clId="{A35FEB45-A67E-4BA2-8597-670206B99AEB}" dt="2022-08-22T07:10:31.144" v="1319" actId="14100"/>
          <ac:spMkLst>
            <pc:docMk/>
            <pc:sldMk cId="625461463" sldId="310"/>
            <ac:spMk id="3" creationId="{6F31748D-0B1C-467A-8AE0-4F706FAF4860}"/>
          </ac:spMkLst>
        </pc:spChg>
        <pc:spChg chg="add mod">
          <ac:chgData name="Chikasuye, Katia A" userId="52a5a681-2a7e-40d1-be52-d83050be1ed2" providerId="ADAL" clId="{A35FEB45-A67E-4BA2-8597-670206B99AEB}" dt="2022-08-22T07:26:30.522" v="1613"/>
          <ac:spMkLst>
            <pc:docMk/>
            <pc:sldMk cId="625461463" sldId="310"/>
            <ac:spMk id="11" creationId="{0C18983F-361C-4477-840B-E172DA5E5534}"/>
          </ac:spMkLst>
        </pc:spChg>
      </pc:sldChg>
      <pc:sldChg chg="addSp modSp add mod ord">
        <pc:chgData name="Chikasuye, Katia A" userId="52a5a681-2a7e-40d1-be52-d83050be1ed2" providerId="ADAL" clId="{A35FEB45-A67E-4BA2-8597-670206B99AEB}" dt="2022-08-22T07:26:35.225" v="1617"/>
        <pc:sldMkLst>
          <pc:docMk/>
          <pc:sldMk cId="1327120158" sldId="311"/>
        </pc:sldMkLst>
        <pc:spChg chg="mod">
          <ac:chgData name="Chikasuye, Katia A" userId="52a5a681-2a7e-40d1-be52-d83050be1ed2" providerId="ADAL" clId="{A35FEB45-A67E-4BA2-8597-670206B99AEB}" dt="2022-08-22T07:11:49.182" v="1374" actId="20577"/>
          <ac:spMkLst>
            <pc:docMk/>
            <pc:sldMk cId="1327120158" sldId="311"/>
            <ac:spMk id="2" creationId="{2C3DC5AC-FFDE-468E-8104-924993A767B8}"/>
          </ac:spMkLst>
        </pc:spChg>
        <pc:spChg chg="mod">
          <ac:chgData name="Chikasuye, Katia A" userId="52a5a681-2a7e-40d1-be52-d83050be1ed2" providerId="ADAL" clId="{A35FEB45-A67E-4BA2-8597-670206B99AEB}" dt="2022-08-22T07:12:37.929" v="1395" actId="20577"/>
          <ac:spMkLst>
            <pc:docMk/>
            <pc:sldMk cId="1327120158" sldId="311"/>
            <ac:spMk id="3" creationId="{6F31748D-0B1C-467A-8AE0-4F706FAF4860}"/>
          </ac:spMkLst>
        </pc:spChg>
        <pc:spChg chg="add mod">
          <ac:chgData name="Chikasuye, Katia A" userId="52a5a681-2a7e-40d1-be52-d83050be1ed2" providerId="ADAL" clId="{A35FEB45-A67E-4BA2-8597-670206B99AEB}" dt="2022-08-22T07:26:35.225" v="1617"/>
          <ac:spMkLst>
            <pc:docMk/>
            <pc:sldMk cId="1327120158" sldId="311"/>
            <ac:spMk id="11" creationId="{408B3DC5-444F-4E75-85DC-08053177DF49}"/>
          </ac:spMkLst>
        </pc:spChg>
      </pc:sldChg>
      <pc:sldChg chg="addSp modSp add mod ord">
        <pc:chgData name="Chikasuye, Katia A" userId="52a5a681-2a7e-40d1-be52-d83050be1ed2" providerId="ADAL" clId="{A35FEB45-A67E-4BA2-8597-670206B99AEB}" dt="2022-08-22T07:26:43.322" v="1619"/>
        <pc:sldMkLst>
          <pc:docMk/>
          <pc:sldMk cId="1632550241" sldId="312"/>
        </pc:sldMkLst>
        <pc:spChg chg="mod">
          <ac:chgData name="Chikasuye, Katia A" userId="52a5a681-2a7e-40d1-be52-d83050be1ed2" providerId="ADAL" clId="{A35FEB45-A67E-4BA2-8597-670206B99AEB}" dt="2022-08-22T07:13:13.745" v="1403" actId="20577"/>
          <ac:spMkLst>
            <pc:docMk/>
            <pc:sldMk cId="1632550241" sldId="312"/>
            <ac:spMk id="2" creationId="{2C3DC5AC-FFDE-468E-8104-924993A767B8}"/>
          </ac:spMkLst>
        </pc:spChg>
        <pc:spChg chg="mod">
          <ac:chgData name="Chikasuye, Katia A" userId="52a5a681-2a7e-40d1-be52-d83050be1ed2" providerId="ADAL" clId="{A35FEB45-A67E-4BA2-8597-670206B99AEB}" dt="2022-08-22T07:14:53.247" v="1445" actId="20577"/>
          <ac:spMkLst>
            <pc:docMk/>
            <pc:sldMk cId="1632550241" sldId="312"/>
            <ac:spMk id="3" creationId="{6F31748D-0B1C-467A-8AE0-4F706FAF4860}"/>
          </ac:spMkLst>
        </pc:spChg>
        <pc:spChg chg="add mod">
          <ac:chgData name="Chikasuye, Katia A" userId="52a5a681-2a7e-40d1-be52-d83050be1ed2" providerId="ADAL" clId="{A35FEB45-A67E-4BA2-8597-670206B99AEB}" dt="2022-08-22T07:26:43.322" v="1619"/>
          <ac:spMkLst>
            <pc:docMk/>
            <pc:sldMk cId="1632550241" sldId="312"/>
            <ac:spMk id="11" creationId="{4F33885A-F0AB-4D09-9157-58A0DF852D2E}"/>
          </ac:spMkLst>
        </pc:spChg>
      </pc:sldChg>
      <pc:sldChg chg="addSp modSp add mod ord">
        <pc:chgData name="Chikasuye, Katia A" userId="52a5a681-2a7e-40d1-be52-d83050be1ed2" providerId="ADAL" clId="{A35FEB45-A67E-4BA2-8597-670206B99AEB}" dt="2022-08-22T07:26:44.758" v="1620"/>
        <pc:sldMkLst>
          <pc:docMk/>
          <pc:sldMk cId="1363015405" sldId="313"/>
        </pc:sldMkLst>
        <pc:spChg chg="mod">
          <ac:chgData name="Chikasuye, Katia A" userId="52a5a681-2a7e-40d1-be52-d83050be1ed2" providerId="ADAL" clId="{A35FEB45-A67E-4BA2-8597-670206B99AEB}" dt="2022-08-22T07:15:25.937" v="1455" actId="20577"/>
          <ac:spMkLst>
            <pc:docMk/>
            <pc:sldMk cId="1363015405" sldId="313"/>
            <ac:spMk id="2" creationId="{2C3DC5AC-FFDE-468E-8104-924993A767B8}"/>
          </ac:spMkLst>
        </pc:spChg>
        <pc:spChg chg="mod">
          <ac:chgData name="Chikasuye, Katia A" userId="52a5a681-2a7e-40d1-be52-d83050be1ed2" providerId="ADAL" clId="{A35FEB45-A67E-4BA2-8597-670206B99AEB}" dt="2022-08-22T07:21:21.289" v="1576" actId="20577"/>
          <ac:spMkLst>
            <pc:docMk/>
            <pc:sldMk cId="1363015405" sldId="313"/>
            <ac:spMk id="3" creationId="{6F31748D-0B1C-467A-8AE0-4F706FAF4860}"/>
          </ac:spMkLst>
        </pc:spChg>
        <pc:spChg chg="add mod">
          <ac:chgData name="Chikasuye, Katia A" userId="52a5a681-2a7e-40d1-be52-d83050be1ed2" providerId="ADAL" clId="{A35FEB45-A67E-4BA2-8597-670206B99AEB}" dt="2022-08-22T07:26:44.758" v="1620"/>
          <ac:spMkLst>
            <pc:docMk/>
            <pc:sldMk cId="1363015405" sldId="313"/>
            <ac:spMk id="11" creationId="{40D0EF15-7BFE-41B5-B75C-8E0759577739}"/>
          </ac:spMkLst>
        </pc:spChg>
      </pc:sldChg>
      <pc:sldChg chg="addSp modSp add mod">
        <pc:chgData name="Chikasuye, Katia A" userId="52a5a681-2a7e-40d1-be52-d83050be1ed2" providerId="ADAL" clId="{A35FEB45-A67E-4BA2-8597-670206B99AEB}" dt="2022-08-22T07:26:45.300" v="1621"/>
        <pc:sldMkLst>
          <pc:docMk/>
          <pc:sldMk cId="239259429" sldId="314"/>
        </pc:sldMkLst>
        <pc:spChg chg="mod">
          <ac:chgData name="Chikasuye, Katia A" userId="52a5a681-2a7e-40d1-be52-d83050be1ed2" providerId="ADAL" clId="{A35FEB45-A67E-4BA2-8597-670206B99AEB}" dt="2022-08-22T07:15:47.683" v="1459"/>
          <ac:spMkLst>
            <pc:docMk/>
            <pc:sldMk cId="239259429" sldId="314"/>
            <ac:spMk id="2" creationId="{2C3DC5AC-FFDE-468E-8104-924993A767B8}"/>
          </ac:spMkLst>
        </pc:spChg>
        <pc:spChg chg="mod">
          <ac:chgData name="Chikasuye, Katia A" userId="52a5a681-2a7e-40d1-be52-d83050be1ed2" providerId="ADAL" clId="{A35FEB45-A67E-4BA2-8597-670206B99AEB}" dt="2022-08-22T07:22:11.207" v="1586" actId="20577"/>
          <ac:spMkLst>
            <pc:docMk/>
            <pc:sldMk cId="239259429" sldId="314"/>
            <ac:spMk id="3" creationId="{6F31748D-0B1C-467A-8AE0-4F706FAF4860}"/>
          </ac:spMkLst>
        </pc:spChg>
        <pc:spChg chg="add mod">
          <ac:chgData name="Chikasuye, Katia A" userId="52a5a681-2a7e-40d1-be52-d83050be1ed2" providerId="ADAL" clId="{A35FEB45-A67E-4BA2-8597-670206B99AEB}" dt="2022-08-22T07:26:45.300" v="1621"/>
          <ac:spMkLst>
            <pc:docMk/>
            <pc:sldMk cId="239259429" sldId="314"/>
            <ac:spMk id="11" creationId="{9BD07DE5-6A33-4102-900C-82DE80D34C45}"/>
          </ac:spMkLst>
        </pc:spChg>
      </pc:sldChg>
      <pc:sldChg chg="addSp modSp add mod">
        <pc:chgData name="Chikasuye, Katia A" userId="52a5a681-2a7e-40d1-be52-d83050be1ed2" providerId="ADAL" clId="{A35FEB45-A67E-4BA2-8597-670206B99AEB}" dt="2022-08-22T07:29:53.431" v="1652" actId="20577"/>
        <pc:sldMkLst>
          <pc:docMk/>
          <pc:sldMk cId="1251565964" sldId="315"/>
        </pc:sldMkLst>
        <pc:spChg chg="mod">
          <ac:chgData name="Chikasuye, Katia A" userId="52a5a681-2a7e-40d1-be52-d83050be1ed2" providerId="ADAL" clId="{A35FEB45-A67E-4BA2-8597-670206B99AEB}" dt="2022-08-22T07:16:22.884" v="1506" actId="20577"/>
          <ac:spMkLst>
            <pc:docMk/>
            <pc:sldMk cId="1251565964" sldId="315"/>
            <ac:spMk id="2" creationId="{2C3DC5AC-FFDE-468E-8104-924993A767B8}"/>
          </ac:spMkLst>
        </pc:spChg>
        <pc:spChg chg="mod">
          <ac:chgData name="Chikasuye, Katia A" userId="52a5a681-2a7e-40d1-be52-d83050be1ed2" providerId="ADAL" clId="{A35FEB45-A67E-4BA2-8597-670206B99AEB}" dt="2022-08-22T07:29:53.431" v="1652" actId="20577"/>
          <ac:spMkLst>
            <pc:docMk/>
            <pc:sldMk cId="1251565964" sldId="315"/>
            <ac:spMk id="3" creationId="{6F31748D-0B1C-467A-8AE0-4F706FAF4860}"/>
          </ac:spMkLst>
        </pc:spChg>
        <pc:spChg chg="add mod">
          <ac:chgData name="Chikasuye, Katia A" userId="52a5a681-2a7e-40d1-be52-d83050be1ed2" providerId="ADAL" clId="{A35FEB45-A67E-4BA2-8597-670206B99AEB}" dt="2022-08-22T07:26:48.119" v="1622"/>
          <ac:spMkLst>
            <pc:docMk/>
            <pc:sldMk cId="1251565964" sldId="315"/>
            <ac:spMk id="11" creationId="{B4AEBA8B-2F8A-4E37-BE87-2ACC4819D7CE}"/>
          </ac:spMkLst>
        </pc:spChg>
      </pc:sldChg>
      <pc:sldChg chg="addSp delSp modSp add mod">
        <pc:chgData name="Chikasuye, Katia A" userId="52a5a681-2a7e-40d1-be52-d83050be1ed2" providerId="ADAL" clId="{A35FEB45-A67E-4BA2-8597-670206B99AEB}" dt="2022-08-22T07:26:48.782" v="1623"/>
        <pc:sldMkLst>
          <pc:docMk/>
          <pc:sldMk cId="2214036413" sldId="316"/>
        </pc:sldMkLst>
        <pc:spChg chg="mod">
          <ac:chgData name="Chikasuye, Katia A" userId="52a5a681-2a7e-40d1-be52-d83050be1ed2" providerId="ADAL" clId="{A35FEB45-A67E-4BA2-8597-670206B99AEB}" dt="2022-08-22T07:17:31.022" v="1549" actId="20577"/>
          <ac:spMkLst>
            <pc:docMk/>
            <pc:sldMk cId="2214036413" sldId="316"/>
            <ac:spMk id="2" creationId="{2C3DC5AC-FFDE-468E-8104-924993A767B8}"/>
          </ac:spMkLst>
        </pc:spChg>
        <pc:spChg chg="del">
          <ac:chgData name="Chikasuye, Katia A" userId="52a5a681-2a7e-40d1-be52-d83050be1ed2" providerId="ADAL" clId="{A35FEB45-A67E-4BA2-8597-670206B99AEB}" dt="2022-08-22T07:18:48.705" v="1550"/>
          <ac:spMkLst>
            <pc:docMk/>
            <pc:sldMk cId="2214036413" sldId="316"/>
            <ac:spMk id="3" creationId="{6F31748D-0B1C-467A-8AE0-4F706FAF4860}"/>
          </ac:spMkLst>
        </pc:spChg>
        <pc:spChg chg="add del mod">
          <ac:chgData name="Chikasuye, Katia A" userId="52a5a681-2a7e-40d1-be52-d83050be1ed2" providerId="ADAL" clId="{A35FEB45-A67E-4BA2-8597-670206B99AEB}" dt="2022-08-22T07:19:33.757" v="1553"/>
          <ac:spMkLst>
            <pc:docMk/>
            <pc:sldMk cId="2214036413" sldId="316"/>
            <ac:spMk id="6" creationId="{D371254D-F3D4-4EF4-925D-C2FF74677744}"/>
          </ac:spMkLst>
        </pc:spChg>
        <pc:spChg chg="add mod">
          <ac:chgData name="Chikasuye, Katia A" userId="52a5a681-2a7e-40d1-be52-d83050be1ed2" providerId="ADAL" clId="{A35FEB45-A67E-4BA2-8597-670206B99AEB}" dt="2022-08-22T07:22:47.214" v="1601" actId="14100"/>
          <ac:spMkLst>
            <pc:docMk/>
            <pc:sldMk cId="2214036413" sldId="316"/>
            <ac:spMk id="13" creationId="{144DA5E6-50E1-43DD-9706-C1E1D8F1BD4B}"/>
          </ac:spMkLst>
        </pc:spChg>
        <pc:spChg chg="add mod">
          <ac:chgData name="Chikasuye, Katia A" userId="52a5a681-2a7e-40d1-be52-d83050be1ed2" providerId="ADAL" clId="{A35FEB45-A67E-4BA2-8597-670206B99AEB}" dt="2022-08-22T07:26:48.782" v="1623"/>
          <ac:spMkLst>
            <pc:docMk/>
            <pc:sldMk cId="2214036413" sldId="316"/>
            <ac:spMk id="15" creationId="{81EEEFF2-4E9B-4D4E-BC69-9A54603EC698}"/>
          </ac:spMkLst>
        </pc:spChg>
        <pc:picChg chg="add del mod">
          <ac:chgData name="Chikasuye, Katia A" userId="52a5a681-2a7e-40d1-be52-d83050be1ed2" providerId="ADAL" clId="{A35FEB45-A67E-4BA2-8597-670206B99AEB}" dt="2022-08-22T07:19:01.242" v="1552" actId="478"/>
          <ac:picMkLst>
            <pc:docMk/>
            <pc:sldMk cId="2214036413" sldId="316"/>
            <ac:picMk id="4" creationId="{4CE6F83A-794F-43DA-828B-AA96CCE4D7F1}"/>
          </ac:picMkLst>
        </pc:picChg>
        <pc:picChg chg="add del mod">
          <ac:chgData name="Chikasuye, Katia A" userId="52a5a681-2a7e-40d1-be52-d83050be1ed2" providerId="ADAL" clId="{A35FEB45-A67E-4BA2-8597-670206B99AEB}" dt="2022-08-22T07:22:37.290" v="1590" actId="478"/>
          <ac:picMkLst>
            <pc:docMk/>
            <pc:sldMk cId="2214036413" sldId="316"/>
            <ac:picMk id="7" creationId="{FE62E19E-1EDE-4366-BD33-C3D4C2BF413C}"/>
          </ac:picMkLst>
        </pc:picChg>
      </pc:sldChg>
      <pc:sldChg chg="addSp modSp add mod">
        <pc:chgData name="Chikasuye, Katia A" userId="52a5a681-2a7e-40d1-be52-d83050be1ed2" providerId="ADAL" clId="{A35FEB45-A67E-4BA2-8597-670206B99AEB}" dt="2022-08-22T07:26:33.251" v="1615"/>
        <pc:sldMkLst>
          <pc:docMk/>
          <pc:sldMk cId="4125513692" sldId="317"/>
        </pc:sldMkLst>
        <pc:spChg chg="mod">
          <ac:chgData name="Chikasuye, Katia A" userId="52a5a681-2a7e-40d1-be52-d83050be1ed2" providerId="ADAL" clId="{A35FEB45-A67E-4BA2-8597-670206B99AEB}" dt="2022-08-22T07:20:53.541" v="1569" actId="20577"/>
          <ac:spMkLst>
            <pc:docMk/>
            <pc:sldMk cId="4125513692" sldId="317"/>
            <ac:spMk id="3" creationId="{6F31748D-0B1C-467A-8AE0-4F706FAF4860}"/>
          </ac:spMkLst>
        </pc:spChg>
        <pc:spChg chg="add mod">
          <ac:chgData name="Chikasuye, Katia A" userId="52a5a681-2a7e-40d1-be52-d83050be1ed2" providerId="ADAL" clId="{A35FEB45-A67E-4BA2-8597-670206B99AEB}" dt="2022-08-22T07:26:33.251" v="1615"/>
          <ac:spMkLst>
            <pc:docMk/>
            <pc:sldMk cId="4125513692" sldId="317"/>
            <ac:spMk id="11" creationId="{72AE6319-923F-403B-9763-FDEBB36EA05E}"/>
          </ac:spMkLst>
        </pc:spChg>
      </pc:sldChg>
    </pc:docChg>
  </pc:docChgLst>
  <pc:docChgLst>
    <pc:chgData name="Kelsey Anne" userId="ce3e3a53-7b70-41a8-ac29-ac69aed2922c" providerId="ADAL" clId="{ED01D83F-FB43-455B-8F83-D241410A4E93}"/>
    <pc:docChg chg="undo custSel addSld modSld">
      <pc:chgData name="Kelsey Anne" userId="ce3e3a53-7b70-41a8-ac29-ac69aed2922c" providerId="ADAL" clId="{ED01D83F-FB43-455B-8F83-D241410A4E93}" dt="2022-08-23T10:32:05.532" v="1701" actId="1076"/>
      <pc:docMkLst>
        <pc:docMk/>
      </pc:docMkLst>
      <pc:sldChg chg="modSp">
        <pc:chgData name="Kelsey Anne" userId="ce3e3a53-7b70-41a8-ac29-ac69aed2922c" providerId="ADAL" clId="{ED01D83F-FB43-455B-8F83-D241410A4E93}" dt="2022-08-23T08:11:30.696" v="326" actId="1076"/>
        <pc:sldMkLst>
          <pc:docMk/>
          <pc:sldMk cId="1136664237" sldId="282"/>
        </pc:sldMkLst>
        <pc:spChg chg="mod">
          <ac:chgData name="Kelsey Anne" userId="ce3e3a53-7b70-41a8-ac29-ac69aed2922c" providerId="ADAL" clId="{ED01D83F-FB43-455B-8F83-D241410A4E93}" dt="2022-08-23T08:11:30.696" v="326" actId="1076"/>
          <ac:spMkLst>
            <pc:docMk/>
            <pc:sldMk cId="1136664237" sldId="282"/>
            <ac:spMk id="3" creationId="{6F31748D-0B1C-467A-8AE0-4F706FAF4860}"/>
          </ac:spMkLst>
        </pc:spChg>
      </pc:sldChg>
      <pc:sldChg chg="modSp">
        <pc:chgData name="Kelsey Anne" userId="ce3e3a53-7b70-41a8-ac29-ac69aed2922c" providerId="ADAL" clId="{ED01D83F-FB43-455B-8F83-D241410A4E93}" dt="2022-08-23T08:10:53.285" v="322" actId="1076"/>
        <pc:sldMkLst>
          <pc:docMk/>
          <pc:sldMk cId="1179740521" sldId="305"/>
        </pc:sldMkLst>
        <pc:spChg chg="mod">
          <ac:chgData name="Kelsey Anne" userId="ce3e3a53-7b70-41a8-ac29-ac69aed2922c" providerId="ADAL" clId="{ED01D83F-FB43-455B-8F83-D241410A4E93}" dt="2022-08-23T08:10:53.285" v="322" actId="1076"/>
          <ac:spMkLst>
            <pc:docMk/>
            <pc:sldMk cId="1179740521" sldId="305"/>
            <ac:spMk id="4" creationId="{4C3107A0-091B-4702-9F30-11F43C5C250A}"/>
          </ac:spMkLst>
        </pc:spChg>
      </pc:sldChg>
      <pc:sldChg chg="modSp">
        <pc:chgData name="Kelsey Anne" userId="ce3e3a53-7b70-41a8-ac29-ac69aed2922c" providerId="ADAL" clId="{ED01D83F-FB43-455B-8F83-D241410A4E93}" dt="2022-08-23T08:13:16.085" v="379" actId="27636"/>
        <pc:sldMkLst>
          <pc:docMk/>
          <pc:sldMk cId="118605447" sldId="306"/>
        </pc:sldMkLst>
        <pc:spChg chg="mod">
          <ac:chgData name="Kelsey Anne" userId="ce3e3a53-7b70-41a8-ac29-ac69aed2922c" providerId="ADAL" clId="{ED01D83F-FB43-455B-8F83-D241410A4E93}" dt="2022-08-23T08:13:16.085" v="379" actId="27636"/>
          <ac:spMkLst>
            <pc:docMk/>
            <pc:sldMk cId="118605447" sldId="306"/>
            <ac:spMk id="3" creationId="{6F31748D-0B1C-467A-8AE0-4F706FAF4860}"/>
          </ac:spMkLst>
        </pc:spChg>
      </pc:sldChg>
      <pc:sldChg chg="modSp">
        <pc:chgData name="Kelsey Anne" userId="ce3e3a53-7b70-41a8-ac29-ac69aed2922c" providerId="ADAL" clId="{ED01D83F-FB43-455B-8F83-D241410A4E93}" dt="2022-08-23T08:14:15.629" v="393" actId="1076"/>
        <pc:sldMkLst>
          <pc:docMk/>
          <pc:sldMk cId="2021929469" sldId="307"/>
        </pc:sldMkLst>
        <pc:spChg chg="mod">
          <ac:chgData name="Kelsey Anne" userId="ce3e3a53-7b70-41a8-ac29-ac69aed2922c" providerId="ADAL" clId="{ED01D83F-FB43-455B-8F83-D241410A4E93}" dt="2022-08-23T08:14:06.126" v="390" actId="1076"/>
          <ac:spMkLst>
            <pc:docMk/>
            <pc:sldMk cId="2021929469" sldId="307"/>
            <ac:spMk id="3" creationId="{6F31748D-0B1C-467A-8AE0-4F706FAF4860}"/>
          </ac:spMkLst>
        </pc:spChg>
        <pc:picChg chg="mod">
          <ac:chgData name="Kelsey Anne" userId="ce3e3a53-7b70-41a8-ac29-ac69aed2922c" providerId="ADAL" clId="{ED01D83F-FB43-455B-8F83-D241410A4E93}" dt="2022-08-23T08:14:15.629" v="393" actId="1076"/>
          <ac:picMkLst>
            <pc:docMk/>
            <pc:sldMk cId="2021929469" sldId="307"/>
            <ac:picMk id="5" creationId="{4DF70DE4-9D11-AB65-B01A-2535445CDFF9}"/>
          </ac:picMkLst>
        </pc:picChg>
      </pc:sldChg>
      <pc:sldChg chg="addSp modSp">
        <pc:chgData name="Kelsey Anne" userId="ce3e3a53-7b70-41a8-ac29-ac69aed2922c" providerId="ADAL" clId="{ED01D83F-FB43-455B-8F83-D241410A4E93}" dt="2022-08-23T08:59:12.136" v="516" actId="1076"/>
        <pc:sldMkLst>
          <pc:docMk/>
          <pc:sldMk cId="2124657269" sldId="308"/>
        </pc:sldMkLst>
        <pc:spChg chg="mod">
          <ac:chgData name="Kelsey Anne" userId="ce3e3a53-7b70-41a8-ac29-ac69aed2922c" providerId="ADAL" clId="{ED01D83F-FB43-455B-8F83-D241410A4E93}" dt="2022-08-23T08:18:26.463" v="483" actId="1076"/>
          <ac:spMkLst>
            <pc:docMk/>
            <pc:sldMk cId="2124657269" sldId="308"/>
            <ac:spMk id="3" creationId="{6F31748D-0B1C-467A-8AE0-4F706FAF4860}"/>
          </ac:spMkLst>
        </pc:spChg>
        <pc:spChg chg="mod">
          <ac:chgData name="Kelsey Anne" userId="ce3e3a53-7b70-41a8-ac29-ac69aed2922c" providerId="ADAL" clId="{ED01D83F-FB43-455B-8F83-D241410A4E93}" dt="2022-08-23T08:19:00.094" v="486" actId="1076"/>
          <ac:spMkLst>
            <pc:docMk/>
            <pc:sldMk cId="2124657269" sldId="308"/>
            <ac:spMk id="4" creationId="{AC424240-6630-5842-5803-5BDD0095A06F}"/>
          </ac:spMkLst>
        </pc:spChg>
        <pc:spChg chg="add mod">
          <ac:chgData name="Kelsey Anne" userId="ce3e3a53-7b70-41a8-ac29-ac69aed2922c" providerId="ADAL" clId="{ED01D83F-FB43-455B-8F83-D241410A4E93}" dt="2022-08-23T08:59:03.588" v="515" actId="1076"/>
          <ac:spMkLst>
            <pc:docMk/>
            <pc:sldMk cId="2124657269" sldId="308"/>
            <ac:spMk id="5" creationId="{7889C37D-ABCA-42B9-868F-12240D6FDFE7}"/>
          </ac:spMkLst>
        </pc:spChg>
        <pc:spChg chg="add mod">
          <ac:chgData name="Kelsey Anne" userId="ce3e3a53-7b70-41a8-ac29-ac69aed2922c" providerId="ADAL" clId="{ED01D83F-FB43-455B-8F83-D241410A4E93}" dt="2022-08-23T08:59:12.136" v="516" actId="1076"/>
          <ac:spMkLst>
            <pc:docMk/>
            <pc:sldMk cId="2124657269" sldId="308"/>
            <ac:spMk id="6" creationId="{6EB7A2BA-BDD6-4C6C-A3FF-0A2DA72FCFF0}"/>
          </ac:spMkLst>
        </pc:spChg>
      </pc:sldChg>
      <pc:sldChg chg="addSp modSp">
        <pc:chgData name="Kelsey Anne" userId="ce3e3a53-7b70-41a8-ac29-ac69aed2922c" providerId="ADAL" clId="{ED01D83F-FB43-455B-8F83-D241410A4E93}" dt="2022-08-23T08:16:44.893" v="466" actId="1076"/>
        <pc:sldMkLst>
          <pc:docMk/>
          <pc:sldMk cId="625461463" sldId="310"/>
        </pc:sldMkLst>
        <pc:spChg chg="mod">
          <ac:chgData name="Kelsey Anne" userId="ce3e3a53-7b70-41a8-ac29-ac69aed2922c" providerId="ADAL" clId="{ED01D83F-FB43-455B-8F83-D241410A4E93}" dt="2022-08-23T08:14:32.797" v="394" actId="1076"/>
          <ac:spMkLst>
            <pc:docMk/>
            <pc:sldMk cId="625461463" sldId="310"/>
            <ac:spMk id="3" creationId="{6F31748D-0B1C-467A-8AE0-4F706FAF4860}"/>
          </ac:spMkLst>
        </pc:spChg>
        <pc:spChg chg="add mod">
          <ac:chgData name="Kelsey Anne" userId="ce3e3a53-7b70-41a8-ac29-ac69aed2922c" providerId="ADAL" clId="{ED01D83F-FB43-455B-8F83-D241410A4E93}" dt="2022-08-23T08:16:44.893" v="466" actId="1076"/>
          <ac:spMkLst>
            <pc:docMk/>
            <pc:sldMk cId="625461463" sldId="310"/>
            <ac:spMk id="4" creationId="{C5E2C2FA-389C-419B-8001-5BD5B041E233}"/>
          </ac:spMkLst>
        </pc:spChg>
      </pc:sldChg>
      <pc:sldChg chg="modSp">
        <pc:chgData name="Kelsey Anne" userId="ce3e3a53-7b70-41a8-ac29-ac69aed2922c" providerId="ADAL" clId="{ED01D83F-FB43-455B-8F83-D241410A4E93}" dt="2022-08-23T10:13:33.115" v="1221" actId="20577"/>
        <pc:sldMkLst>
          <pc:docMk/>
          <pc:sldMk cId="1327120158" sldId="311"/>
        </pc:sldMkLst>
        <pc:spChg chg="mod">
          <ac:chgData name="Kelsey Anne" userId="ce3e3a53-7b70-41a8-ac29-ac69aed2922c" providerId="ADAL" clId="{ED01D83F-FB43-455B-8F83-D241410A4E93}" dt="2022-08-23T10:13:33.115" v="1221" actId="20577"/>
          <ac:spMkLst>
            <pc:docMk/>
            <pc:sldMk cId="1327120158" sldId="311"/>
            <ac:spMk id="3" creationId="{6F31748D-0B1C-467A-8AE0-4F706FAF4860}"/>
          </ac:spMkLst>
        </pc:spChg>
      </pc:sldChg>
      <pc:sldChg chg="modSp">
        <pc:chgData name="Kelsey Anne" userId="ce3e3a53-7b70-41a8-ac29-ac69aed2922c" providerId="ADAL" clId="{ED01D83F-FB43-455B-8F83-D241410A4E93}" dt="2022-08-23T10:20:15.297" v="1397" actId="20577"/>
        <pc:sldMkLst>
          <pc:docMk/>
          <pc:sldMk cId="1632550241" sldId="312"/>
        </pc:sldMkLst>
        <pc:spChg chg="mod">
          <ac:chgData name="Kelsey Anne" userId="ce3e3a53-7b70-41a8-ac29-ac69aed2922c" providerId="ADAL" clId="{ED01D83F-FB43-455B-8F83-D241410A4E93}" dt="2022-08-23T10:17:40.565" v="1344" actId="20577"/>
          <ac:spMkLst>
            <pc:docMk/>
            <pc:sldMk cId="1632550241" sldId="312"/>
            <ac:spMk id="2" creationId="{2C3DC5AC-FFDE-468E-8104-924993A767B8}"/>
          </ac:spMkLst>
        </pc:spChg>
        <pc:spChg chg="mod">
          <ac:chgData name="Kelsey Anne" userId="ce3e3a53-7b70-41a8-ac29-ac69aed2922c" providerId="ADAL" clId="{ED01D83F-FB43-455B-8F83-D241410A4E93}" dt="2022-08-23T10:20:15.297" v="1397" actId="20577"/>
          <ac:spMkLst>
            <pc:docMk/>
            <pc:sldMk cId="1632550241" sldId="312"/>
            <ac:spMk id="3" creationId="{6F31748D-0B1C-467A-8AE0-4F706FAF4860}"/>
          </ac:spMkLst>
        </pc:spChg>
      </pc:sldChg>
      <pc:sldChg chg="modSp">
        <pc:chgData name="Kelsey Anne" userId="ce3e3a53-7b70-41a8-ac29-ac69aed2922c" providerId="ADAL" clId="{ED01D83F-FB43-455B-8F83-D241410A4E93}" dt="2022-08-23T10:28:09.141" v="1623" actId="1076"/>
        <pc:sldMkLst>
          <pc:docMk/>
          <pc:sldMk cId="1251565964" sldId="315"/>
        </pc:sldMkLst>
        <pc:spChg chg="mod">
          <ac:chgData name="Kelsey Anne" userId="ce3e3a53-7b70-41a8-ac29-ac69aed2922c" providerId="ADAL" clId="{ED01D83F-FB43-455B-8F83-D241410A4E93}" dt="2022-08-23T10:28:09.141" v="1623" actId="1076"/>
          <ac:spMkLst>
            <pc:docMk/>
            <pc:sldMk cId="1251565964" sldId="315"/>
            <ac:spMk id="3" creationId="{6F31748D-0B1C-467A-8AE0-4F706FAF4860}"/>
          </ac:spMkLst>
        </pc:spChg>
      </pc:sldChg>
      <pc:sldChg chg="addSp modSp">
        <pc:chgData name="Kelsey Anne" userId="ce3e3a53-7b70-41a8-ac29-ac69aed2922c" providerId="ADAL" clId="{ED01D83F-FB43-455B-8F83-D241410A4E93}" dt="2022-08-23T10:32:05.532" v="1701" actId="1076"/>
        <pc:sldMkLst>
          <pc:docMk/>
          <pc:sldMk cId="2214036413" sldId="316"/>
        </pc:sldMkLst>
        <pc:spChg chg="add mod">
          <ac:chgData name="Kelsey Anne" userId="ce3e3a53-7b70-41a8-ac29-ac69aed2922c" providerId="ADAL" clId="{ED01D83F-FB43-455B-8F83-D241410A4E93}" dt="2022-08-23T10:31:31.782" v="1700" actId="1076"/>
          <ac:spMkLst>
            <pc:docMk/>
            <pc:sldMk cId="2214036413" sldId="316"/>
            <ac:spMk id="3" creationId="{EE0D0EBA-0B00-4EFF-B19F-C4121950E557}"/>
          </ac:spMkLst>
        </pc:spChg>
        <pc:spChg chg="mod">
          <ac:chgData name="Kelsey Anne" userId="ce3e3a53-7b70-41a8-ac29-ac69aed2922c" providerId="ADAL" clId="{ED01D83F-FB43-455B-8F83-D241410A4E93}" dt="2022-08-23T10:32:05.532" v="1701" actId="1076"/>
          <ac:spMkLst>
            <pc:docMk/>
            <pc:sldMk cId="2214036413" sldId="316"/>
            <ac:spMk id="13" creationId="{144DA5E6-50E1-43DD-9706-C1E1D8F1BD4B}"/>
          </ac:spMkLst>
        </pc:spChg>
      </pc:sldChg>
      <pc:sldChg chg="modSp">
        <pc:chgData name="Kelsey Anne" userId="ce3e3a53-7b70-41a8-ac29-ac69aed2922c" providerId="ADAL" clId="{ED01D83F-FB43-455B-8F83-D241410A4E93}" dt="2022-08-23T10:02:31.066" v="812" actId="27636"/>
        <pc:sldMkLst>
          <pc:docMk/>
          <pc:sldMk cId="4125513692" sldId="317"/>
        </pc:sldMkLst>
        <pc:spChg chg="mod">
          <ac:chgData name="Kelsey Anne" userId="ce3e3a53-7b70-41a8-ac29-ac69aed2922c" providerId="ADAL" clId="{ED01D83F-FB43-455B-8F83-D241410A4E93}" dt="2022-08-23T10:02:31.066" v="812" actId="27636"/>
          <ac:spMkLst>
            <pc:docMk/>
            <pc:sldMk cId="4125513692" sldId="317"/>
            <ac:spMk id="3" creationId="{6F31748D-0B1C-467A-8AE0-4F706FAF4860}"/>
          </ac:spMkLst>
        </pc:spChg>
      </pc:sldChg>
      <pc:sldChg chg="modSp">
        <pc:chgData name="Kelsey Anne" userId="ce3e3a53-7b70-41a8-ac29-ac69aed2922c" providerId="ADAL" clId="{ED01D83F-FB43-455B-8F83-D241410A4E93}" dt="2022-08-23T08:09:03.352" v="287" actId="20577"/>
        <pc:sldMkLst>
          <pc:docMk/>
          <pc:sldMk cId="3610561100" sldId="319"/>
        </pc:sldMkLst>
        <pc:spChg chg="mod">
          <ac:chgData name="Kelsey Anne" userId="ce3e3a53-7b70-41a8-ac29-ac69aed2922c" providerId="ADAL" clId="{ED01D83F-FB43-455B-8F83-D241410A4E93}" dt="2022-08-23T08:09:03.352" v="287" actId="20577"/>
          <ac:spMkLst>
            <pc:docMk/>
            <pc:sldMk cId="3610561100" sldId="319"/>
            <ac:spMk id="4" creationId="{4C3107A0-091B-4702-9F30-11F43C5C250A}"/>
          </ac:spMkLst>
        </pc:spChg>
      </pc:sldChg>
      <pc:sldChg chg="modSp">
        <pc:chgData name="Kelsey Anne" userId="ce3e3a53-7b70-41a8-ac29-ac69aed2922c" providerId="ADAL" clId="{ED01D83F-FB43-455B-8F83-D241410A4E93}" dt="2022-08-23T08:10:11.604" v="320" actId="20577"/>
        <pc:sldMkLst>
          <pc:docMk/>
          <pc:sldMk cId="2673027706" sldId="320"/>
        </pc:sldMkLst>
        <pc:spChg chg="mod">
          <ac:chgData name="Kelsey Anne" userId="ce3e3a53-7b70-41a8-ac29-ac69aed2922c" providerId="ADAL" clId="{ED01D83F-FB43-455B-8F83-D241410A4E93}" dt="2022-08-23T08:10:11.604" v="320" actId="20577"/>
          <ac:spMkLst>
            <pc:docMk/>
            <pc:sldMk cId="2673027706" sldId="320"/>
            <ac:spMk id="4" creationId="{4C3107A0-091B-4702-9F30-11F43C5C250A}"/>
          </ac:spMkLst>
        </pc:spChg>
      </pc:sldChg>
      <pc:sldChg chg="addSp modSp add">
        <pc:chgData name="Kelsey Anne" userId="ce3e3a53-7b70-41a8-ac29-ac69aed2922c" providerId="ADAL" clId="{ED01D83F-FB43-455B-8F83-D241410A4E93}" dt="2022-08-23T10:25:13.430" v="1445" actId="1038"/>
        <pc:sldMkLst>
          <pc:docMk/>
          <pc:sldMk cId="477955498" sldId="321"/>
        </pc:sldMkLst>
        <pc:spChg chg="mod">
          <ac:chgData name="Kelsey Anne" userId="ce3e3a53-7b70-41a8-ac29-ac69aed2922c" providerId="ADAL" clId="{ED01D83F-FB43-455B-8F83-D241410A4E93}" dt="2022-08-23T10:23:39.708" v="1399" actId="20577"/>
          <ac:spMkLst>
            <pc:docMk/>
            <pc:sldMk cId="477955498" sldId="321"/>
            <ac:spMk id="2" creationId="{2C3DC5AC-FFDE-468E-8104-924993A767B8}"/>
          </ac:spMkLst>
        </pc:spChg>
        <pc:spChg chg="mod">
          <ac:chgData name="Kelsey Anne" userId="ce3e3a53-7b70-41a8-ac29-ac69aed2922c" providerId="ADAL" clId="{ED01D83F-FB43-455B-8F83-D241410A4E93}" dt="2022-08-23T10:24:59.129" v="1439" actId="1036"/>
          <ac:spMkLst>
            <pc:docMk/>
            <pc:sldMk cId="477955498" sldId="321"/>
            <ac:spMk id="3" creationId="{6F31748D-0B1C-467A-8AE0-4F706FAF4860}"/>
          </ac:spMkLst>
        </pc:spChg>
        <pc:picChg chg="add mod">
          <ac:chgData name="Kelsey Anne" userId="ce3e3a53-7b70-41a8-ac29-ac69aed2922c" providerId="ADAL" clId="{ED01D83F-FB43-455B-8F83-D241410A4E93}" dt="2022-08-23T10:25:13.430" v="1445" actId="1038"/>
          <ac:picMkLst>
            <pc:docMk/>
            <pc:sldMk cId="477955498" sldId="321"/>
            <ac:picMk id="4" creationId="{8ED48E5A-2CE3-4C93-ACE7-08BE60C8F568}"/>
          </ac:picMkLst>
        </pc:picChg>
      </pc:sldChg>
    </pc:docChg>
  </pc:docChgLst>
  <pc:docChgLst>
    <pc:chgData name="Yamanaka, Kelsey A" userId="ce3e3a53-7b70-41a8-ac29-ac69aed2922c" providerId="ADAL" clId="{ED01D83F-FB43-455B-8F83-D241410A4E93}"/>
    <pc:docChg chg="custSel modSld">
      <pc:chgData name="Yamanaka, Kelsey A" userId="ce3e3a53-7b70-41a8-ac29-ac69aed2922c" providerId="ADAL" clId="{ED01D83F-FB43-455B-8F83-D241410A4E93}" dt="2022-08-23T22:27:09.006" v="696" actId="403"/>
      <pc:docMkLst>
        <pc:docMk/>
      </pc:docMkLst>
      <pc:sldChg chg="modSp">
        <pc:chgData name="Yamanaka, Kelsey A" userId="ce3e3a53-7b70-41a8-ac29-ac69aed2922c" providerId="ADAL" clId="{ED01D83F-FB43-455B-8F83-D241410A4E93}" dt="2022-08-23T22:15:43.520" v="656" actId="20577"/>
        <pc:sldMkLst>
          <pc:docMk/>
          <pc:sldMk cId="1327120158" sldId="311"/>
        </pc:sldMkLst>
        <pc:spChg chg="mod">
          <ac:chgData name="Yamanaka, Kelsey A" userId="ce3e3a53-7b70-41a8-ac29-ac69aed2922c" providerId="ADAL" clId="{ED01D83F-FB43-455B-8F83-D241410A4E93}" dt="2022-08-23T22:15:43.520" v="656" actId="20577"/>
          <ac:spMkLst>
            <pc:docMk/>
            <pc:sldMk cId="1327120158" sldId="311"/>
            <ac:spMk id="3" creationId="{6F31748D-0B1C-467A-8AE0-4F706FAF4860}"/>
          </ac:spMkLst>
        </pc:spChg>
      </pc:sldChg>
      <pc:sldChg chg="modNotesTx">
        <pc:chgData name="Yamanaka, Kelsey A" userId="ce3e3a53-7b70-41a8-ac29-ac69aed2922c" providerId="ADAL" clId="{ED01D83F-FB43-455B-8F83-D241410A4E93}" dt="2022-08-23T19:51:10.824" v="463" actId="20577"/>
        <pc:sldMkLst>
          <pc:docMk/>
          <pc:sldMk cId="1632550241" sldId="312"/>
        </pc:sldMkLst>
      </pc:sldChg>
      <pc:sldChg chg="modSp">
        <pc:chgData name="Yamanaka, Kelsey A" userId="ce3e3a53-7b70-41a8-ac29-ac69aed2922c" providerId="ADAL" clId="{ED01D83F-FB43-455B-8F83-D241410A4E93}" dt="2022-08-23T22:21:55.311" v="694" actId="5793"/>
        <pc:sldMkLst>
          <pc:docMk/>
          <pc:sldMk cId="239259429" sldId="314"/>
        </pc:sldMkLst>
        <pc:spChg chg="mod">
          <ac:chgData name="Yamanaka, Kelsey A" userId="ce3e3a53-7b70-41a8-ac29-ac69aed2922c" providerId="ADAL" clId="{ED01D83F-FB43-455B-8F83-D241410A4E93}" dt="2022-08-23T22:21:55.311" v="694" actId="5793"/>
          <ac:spMkLst>
            <pc:docMk/>
            <pc:sldMk cId="239259429" sldId="314"/>
            <ac:spMk id="3" creationId="{6F31748D-0B1C-467A-8AE0-4F706FAF4860}"/>
          </ac:spMkLst>
        </pc:spChg>
      </pc:sldChg>
      <pc:sldChg chg="modSp">
        <pc:chgData name="Yamanaka, Kelsey A" userId="ce3e3a53-7b70-41a8-ac29-ac69aed2922c" providerId="ADAL" clId="{ED01D83F-FB43-455B-8F83-D241410A4E93}" dt="2022-08-23T19:07:16.625" v="3" actId="20577"/>
        <pc:sldMkLst>
          <pc:docMk/>
          <pc:sldMk cId="2673027706" sldId="320"/>
        </pc:sldMkLst>
        <pc:spChg chg="mod">
          <ac:chgData name="Yamanaka, Kelsey A" userId="ce3e3a53-7b70-41a8-ac29-ac69aed2922c" providerId="ADAL" clId="{ED01D83F-FB43-455B-8F83-D241410A4E93}" dt="2022-08-23T19:07:16.625" v="3" actId="20577"/>
          <ac:spMkLst>
            <pc:docMk/>
            <pc:sldMk cId="2673027706" sldId="320"/>
            <ac:spMk id="4" creationId="{4C3107A0-091B-4702-9F30-11F43C5C250A}"/>
          </ac:spMkLst>
        </pc:spChg>
      </pc:sldChg>
      <pc:sldChg chg="modSp modNotesTx">
        <pc:chgData name="Yamanaka, Kelsey A" userId="ce3e3a53-7b70-41a8-ac29-ac69aed2922c" providerId="ADAL" clId="{ED01D83F-FB43-455B-8F83-D241410A4E93}" dt="2022-08-23T22:27:09.006" v="696" actId="403"/>
        <pc:sldMkLst>
          <pc:docMk/>
          <pc:sldMk cId="477955498" sldId="321"/>
        </pc:sldMkLst>
        <pc:spChg chg="mod">
          <ac:chgData name="Yamanaka, Kelsey A" userId="ce3e3a53-7b70-41a8-ac29-ac69aed2922c" providerId="ADAL" clId="{ED01D83F-FB43-455B-8F83-D241410A4E93}" dt="2022-08-23T22:27:09.006" v="696" actId="403"/>
          <ac:spMkLst>
            <pc:docMk/>
            <pc:sldMk cId="477955498" sldId="321"/>
            <ac:spMk id="6" creationId="{72F26057-1BFA-6B79-A1E9-CF22FA2F9E9B}"/>
          </ac:spMkLst>
        </pc:spChg>
      </pc:sldChg>
    </pc:docChg>
  </pc:docChgLst>
  <pc:docChgLst>
    <pc:chgData name="Chikasuye, Katia A" userId="52a5a681-2a7e-40d1-be52-d83050be1ed2" providerId="ADAL" clId="{5B3918EC-0462-4A3F-86B6-1313D4DA91FA}"/>
    <pc:docChg chg="undo custSel mod addSld delSld modSld sldOrd modMainMaster">
      <pc:chgData name="Chikasuye, Katia A" userId="52a5a681-2a7e-40d1-be52-d83050be1ed2" providerId="ADAL" clId="{5B3918EC-0462-4A3F-86B6-1313D4DA91FA}" dt="2022-06-16T23:27:05.864" v="2176" actId="20577"/>
      <pc:docMkLst>
        <pc:docMk/>
      </pc:docMkLst>
      <pc:sldChg chg="add del">
        <pc:chgData name="Chikasuye, Katia A" userId="52a5a681-2a7e-40d1-be52-d83050be1ed2" providerId="ADAL" clId="{5B3918EC-0462-4A3F-86B6-1313D4DA91FA}" dt="2022-06-16T22:51:46.537" v="566" actId="2696"/>
        <pc:sldMkLst>
          <pc:docMk/>
          <pc:sldMk cId="2525692013" sldId="256"/>
        </pc:sldMkLst>
      </pc:sldChg>
      <pc:sldChg chg="addSp modSp add mod">
        <pc:chgData name="Chikasuye, Katia A" userId="52a5a681-2a7e-40d1-be52-d83050be1ed2" providerId="ADAL" clId="{5B3918EC-0462-4A3F-86B6-1313D4DA91FA}" dt="2022-06-16T22:59:11.612" v="844" actId="1038"/>
        <pc:sldMkLst>
          <pc:docMk/>
          <pc:sldMk cId="3737989870" sldId="257"/>
        </pc:sldMkLst>
        <pc:spChg chg="add mod">
          <ac:chgData name="Chikasuye, Katia A" userId="52a5a681-2a7e-40d1-be52-d83050be1ed2" providerId="ADAL" clId="{5B3918EC-0462-4A3F-86B6-1313D4DA91FA}" dt="2022-06-16T22:59:11.612" v="844" actId="1038"/>
          <ac:spMkLst>
            <pc:docMk/>
            <pc:sldMk cId="3737989870" sldId="257"/>
            <ac:spMk id="7" creationId="{EAE17382-66A9-472E-9F5D-1CFC004A5126}"/>
          </ac:spMkLst>
        </pc:spChg>
      </pc:sldChg>
      <pc:sldChg chg="del">
        <pc:chgData name="Chikasuye, Katia A" userId="52a5a681-2a7e-40d1-be52-d83050be1ed2" providerId="ADAL" clId="{5B3918EC-0462-4A3F-86B6-1313D4DA91FA}" dt="2022-06-01T23:32:09.586" v="13" actId="2696"/>
        <pc:sldMkLst>
          <pc:docMk/>
          <pc:sldMk cId="3907526637" sldId="259"/>
        </pc:sldMkLst>
      </pc:sldChg>
      <pc:sldChg chg="modSp mod">
        <pc:chgData name="Chikasuye, Katia A" userId="52a5a681-2a7e-40d1-be52-d83050be1ed2" providerId="ADAL" clId="{5B3918EC-0462-4A3F-86B6-1313D4DA91FA}" dt="2022-06-01T23:31:31.709" v="11" actId="20577"/>
        <pc:sldMkLst>
          <pc:docMk/>
          <pc:sldMk cId="4183957916" sldId="260"/>
        </pc:sldMkLst>
        <pc:spChg chg="mod">
          <ac:chgData name="Chikasuye, Katia A" userId="52a5a681-2a7e-40d1-be52-d83050be1ed2" providerId="ADAL" clId="{5B3918EC-0462-4A3F-86B6-1313D4DA91FA}" dt="2022-06-01T23:31:21.619" v="5" actId="20577"/>
          <ac:spMkLst>
            <pc:docMk/>
            <pc:sldMk cId="4183957916" sldId="260"/>
            <ac:spMk id="3" creationId="{AD9F6B5F-8943-4052-91BD-34DFF854AA99}"/>
          </ac:spMkLst>
        </pc:spChg>
        <pc:spChg chg="mod">
          <ac:chgData name="Chikasuye, Katia A" userId="52a5a681-2a7e-40d1-be52-d83050be1ed2" providerId="ADAL" clId="{5B3918EC-0462-4A3F-86B6-1313D4DA91FA}" dt="2022-06-01T23:31:31.709" v="11" actId="20577"/>
          <ac:spMkLst>
            <pc:docMk/>
            <pc:sldMk cId="4183957916" sldId="260"/>
            <ac:spMk id="6" creationId="{7D765909-D2CB-476C-A1E9-1468B15C0D25}"/>
          </ac:spMkLst>
        </pc:spChg>
      </pc:sldChg>
      <pc:sldChg chg="del">
        <pc:chgData name="Chikasuye, Katia A" userId="52a5a681-2a7e-40d1-be52-d83050be1ed2" providerId="ADAL" clId="{5B3918EC-0462-4A3F-86B6-1313D4DA91FA}" dt="2022-06-01T23:32:45.195" v="19" actId="2696"/>
        <pc:sldMkLst>
          <pc:docMk/>
          <pc:sldMk cId="11039117" sldId="262"/>
        </pc:sldMkLst>
      </pc:sldChg>
      <pc:sldChg chg="addSp modSp add mod">
        <pc:chgData name="Chikasuye, Katia A" userId="52a5a681-2a7e-40d1-be52-d83050be1ed2" providerId="ADAL" clId="{5B3918EC-0462-4A3F-86B6-1313D4DA91FA}" dt="2022-06-16T23:04:34.251" v="909" actId="20577"/>
        <pc:sldMkLst>
          <pc:docMk/>
          <pc:sldMk cId="433561355" sldId="269"/>
        </pc:sldMkLst>
        <pc:spChg chg="add mod">
          <ac:chgData name="Chikasuye, Katia A" userId="52a5a681-2a7e-40d1-be52-d83050be1ed2" providerId="ADAL" clId="{5B3918EC-0462-4A3F-86B6-1313D4DA91FA}" dt="2022-06-16T23:04:34.251" v="909" actId="20577"/>
          <ac:spMkLst>
            <pc:docMk/>
            <pc:sldMk cId="433561355" sldId="269"/>
            <ac:spMk id="18" creationId="{00F5E623-472C-468C-8158-45BC02AF00F8}"/>
          </ac:spMkLst>
        </pc:spChg>
      </pc:sldChg>
      <pc:sldChg chg="addSp modSp add mod">
        <pc:chgData name="Chikasuye, Katia A" userId="52a5a681-2a7e-40d1-be52-d83050be1ed2" providerId="ADAL" clId="{5B3918EC-0462-4A3F-86B6-1313D4DA91FA}" dt="2022-06-16T23:04:23.932" v="904" actId="20577"/>
        <pc:sldMkLst>
          <pc:docMk/>
          <pc:sldMk cId="460269255" sldId="271"/>
        </pc:sldMkLst>
        <pc:spChg chg="add mod">
          <ac:chgData name="Chikasuye, Katia A" userId="52a5a681-2a7e-40d1-be52-d83050be1ed2" providerId="ADAL" clId="{5B3918EC-0462-4A3F-86B6-1313D4DA91FA}" dt="2022-06-16T23:04:23.932" v="904" actId="20577"/>
          <ac:spMkLst>
            <pc:docMk/>
            <pc:sldMk cId="460269255" sldId="271"/>
            <ac:spMk id="12" creationId="{7A00D88E-CE50-44BB-BAFC-5CA20FD301A2}"/>
          </ac:spMkLst>
        </pc:spChg>
      </pc:sldChg>
      <pc:sldChg chg="addSp modSp add mod">
        <pc:chgData name="Chikasuye, Katia A" userId="52a5a681-2a7e-40d1-be52-d83050be1ed2" providerId="ADAL" clId="{5B3918EC-0462-4A3F-86B6-1313D4DA91FA}" dt="2022-06-16T23:04:29.493" v="907" actId="20577"/>
        <pc:sldMkLst>
          <pc:docMk/>
          <pc:sldMk cId="269403648" sldId="272"/>
        </pc:sldMkLst>
        <pc:spChg chg="add mod">
          <ac:chgData name="Chikasuye, Katia A" userId="52a5a681-2a7e-40d1-be52-d83050be1ed2" providerId="ADAL" clId="{5B3918EC-0462-4A3F-86B6-1313D4DA91FA}" dt="2022-06-16T23:04:29.493" v="907" actId="20577"/>
          <ac:spMkLst>
            <pc:docMk/>
            <pc:sldMk cId="269403648" sldId="272"/>
            <ac:spMk id="11" creationId="{17EE8C97-7925-477A-A1E5-BCC0FD93DE4E}"/>
          </ac:spMkLst>
        </pc:spChg>
      </pc:sldChg>
      <pc:sldChg chg="addSp modSp add mod">
        <pc:chgData name="Chikasuye, Katia A" userId="52a5a681-2a7e-40d1-be52-d83050be1ed2" providerId="ADAL" clId="{5B3918EC-0462-4A3F-86B6-1313D4DA91FA}" dt="2022-06-16T23:04:41.385" v="911" actId="20577"/>
        <pc:sldMkLst>
          <pc:docMk/>
          <pc:sldMk cId="1169930804" sldId="273"/>
        </pc:sldMkLst>
        <pc:spChg chg="add mod">
          <ac:chgData name="Chikasuye, Katia A" userId="52a5a681-2a7e-40d1-be52-d83050be1ed2" providerId="ADAL" clId="{5B3918EC-0462-4A3F-86B6-1313D4DA91FA}" dt="2022-06-16T23:04:41.385" v="911" actId="20577"/>
          <ac:spMkLst>
            <pc:docMk/>
            <pc:sldMk cId="1169930804" sldId="273"/>
            <ac:spMk id="6" creationId="{6EDFACAD-F536-4F76-A41A-093BA0628545}"/>
          </ac:spMkLst>
        </pc:spChg>
      </pc:sldChg>
      <pc:sldChg chg="addSp modSp add mod">
        <pc:chgData name="Chikasuye, Katia A" userId="52a5a681-2a7e-40d1-be52-d83050be1ed2" providerId="ADAL" clId="{5B3918EC-0462-4A3F-86B6-1313D4DA91FA}" dt="2022-06-16T23:05:12.694" v="923" actId="20577"/>
        <pc:sldMkLst>
          <pc:docMk/>
          <pc:sldMk cId="2928802494" sldId="275"/>
        </pc:sldMkLst>
        <pc:spChg chg="add mod">
          <ac:chgData name="Chikasuye, Katia A" userId="52a5a681-2a7e-40d1-be52-d83050be1ed2" providerId="ADAL" clId="{5B3918EC-0462-4A3F-86B6-1313D4DA91FA}" dt="2022-06-16T23:05:12.694" v="923" actId="20577"/>
          <ac:spMkLst>
            <pc:docMk/>
            <pc:sldMk cId="2928802494" sldId="275"/>
            <ac:spMk id="5" creationId="{EA8A06A2-DC98-487E-ACB7-FB0C5DE2B93B}"/>
          </ac:spMkLst>
        </pc:spChg>
        <pc:spChg chg="mod">
          <ac:chgData name="Chikasuye, Katia A" userId="52a5a681-2a7e-40d1-be52-d83050be1ed2" providerId="ADAL" clId="{5B3918EC-0462-4A3F-86B6-1313D4DA91FA}" dt="2022-06-16T22:56:17.443" v="647" actId="20577"/>
          <ac:spMkLst>
            <pc:docMk/>
            <pc:sldMk cId="2928802494" sldId="275"/>
            <ac:spMk id="7" creationId="{39B0EC6D-03DD-4CEE-9979-34A964DCA45D}"/>
          </ac:spMkLst>
        </pc:spChg>
      </pc:sldChg>
      <pc:sldChg chg="addSp modSp mod">
        <pc:chgData name="Chikasuye, Katia A" userId="52a5a681-2a7e-40d1-be52-d83050be1ed2" providerId="ADAL" clId="{5B3918EC-0462-4A3F-86B6-1313D4DA91FA}" dt="2022-06-16T23:26:39.166" v="2172" actId="20577"/>
        <pc:sldMkLst>
          <pc:docMk/>
          <pc:sldMk cId="3343395268" sldId="276"/>
        </pc:sldMkLst>
        <pc:spChg chg="mod">
          <ac:chgData name="Chikasuye, Katia A" userId="52a5a681-2a7e-40d1-be52-d83050be1ed2" providerId="ADAL" clId="{5B3918EC-0462-4A3F-86B6-1313D4DA91FA}" dt="2022-06-16T22:56:44.911" v="676" actId="20577"/>
          <ac:spMkLst>
            <pc:docMk/>
            <pc:sldMk cId="3343395268" sldId="276"/>
            <ac:spMk id="2" creationId="{2C3DC5AC-FFDE-468E-8104-924993A767B8}"/>
          </ac:spMkLst>
        </pc:spChg>
        <pc:spChg chg="add mod">
          <ac:chgData name="Chikasuye, Katia A" userId="52a5a681-2a7e-40d1-be52-d83050be1ed2" providerId="ADAL" clId="{5B3918EC-0462-4A3F-86B6-1313D4DA91FA}" dt="2022-06-16T22:59:17.169" v="845"/>
          <ac:spMkLst>
            <pc:docMk/>
            <pc:sldMk cId="3343395268" sldId="276"/>
            <ac:spMk id="15" creationId="{CF322880-18DA-4BB7-A385-38B115DE6A73}"/>
          </ac:spMkLst>
        </pc:spChg>
        <pc:spChg chg="mod">
          <ac:chgData name="Chikasuye, Katia A" userId="52a5a681-2a7e-40d1-be52-d83050be1ed2" providerId="ADAL" clId="{5B3918EC-0462-4A3F-86B6-1313D4DA91FA}" dt="2022-06-16T23:26:39.166" v="2172" actId="20577"/>
          <ac:spMkLst>
            <pc:docMk/>
            <pc:sldMk cId="3343395268" sldId="276"/>
            <ac:spMk id="16" creationId="{3ABCDEEF-6D76-43EE-8E41-6C8D86EC6F4A}"/>
          </ac:spMkLst>
        </pc:spChg>
        <pc:spChg chg="add mod">
          <ac:chgData name="Chikasuye, Katia A" userId="52a5a681-2a7e-40d1-be52-d83050be1ed2" providerId="ADAL" clId="{5B3918EC-0462-4A3F-86B6-1313D4DA91FA}" dt="2022-06-16T23:05:17.504" v="925" actId="20577"/>
          <ac:spMkLst>
            <pc:docMk/>
            <pc:sldMk cId="3343395268" sldId="276"/>
            <ac:spMk id="17" creationId="{2C980D1C-87DF-4EAA-80BF-7063E01A55A0}"/>
          </ac:spMkLst>
        </pc:spChg>
      </pc:sldChg>
      <pc:sldChg chg="addSp delSp modSp add mod">
        <pc:chgData name="Chikasuye, Katia A" userId="52a5a681-2a7e-40d1-be52-d83050be1ed2" providerId="ADAL" clId="{5B3918EC-0462-4A3F-86B6-1313D4DA91FA}" dt="2022-06-16T23:04:16.968" v="901" actId="20577"/>
        <pc:sldMkLst>
          <pc:docMk/>
          <pc:sldMk cId="2399842650" sldId="277"/>
        </pc:sldMkLst>
        <pc:spChg chg="add del">
          <ac:chgData name="Chikasuye, Katia A" userId="52a5a681-2a7e-40d1-be52-d83050be1ed2" providerId="ADAL" clId="{5B3918EC-0462-4A3F-86B6-1313D4DA91FA}" dt="2022-06-16T23:04:12.974" v="898" actId="478"/>
          <ac:spMkLst>
            <pc:docMk/>
            <pc:sldMk cId="2399842650" sldId="277"/>
            <ac:spMk id="4" creationId="{0BDDBFEE-BC50-46CF-AB8F-D145B99B57A6}"/>
          </ac:spMkLst>
        </pc:spChg>
        <pc:spChg chg="add mod">
          <ac:chgData name="Chikasuye, Katia A" userId="52a5a681-2a7e-40d1-be52-d83050be1ed2" providerId="ADAL" clId="{5B3918EC-0462-4A3F-86B6-1313D4DA91FA}" dt="2022-06-16T23:04:16.968" v="901" actId="20577"/>
          <ac:spMkLst>
            <pc:docMk/>
            <pc:sldMk cId="2399842650" sldId="277"/>
            <ac:spMk id="8" creationId="{778F2F75-42FA-46CA-8092-B9A5619FF96C}"/>
          </ac:spMkLst>
        </pc:spChg>
      </pc:sldChg>
      <pc:sldChg chg="addSp modSp add mod">
        <pc:chgData name="Chikasuye, Katia A" userId="52a5a681-2a7e-40d1-be52-d83050be1ed2" providerId="ADAL" clId="{5B3918EC-0462-4A3F-86B6-1313D4DA91FA}" dt="2022-06-16T23:05:01.794" v="919" actId="20577"/>
        <pc:sldMkLst>
          <pc:docMk/>
          <pc:sldMk cId="542415979" sldId="280"/>
        </pc:sldMkLst>
        <pc:spChg chg="add mod">
          <ac:chgData name="Chikasuye, Katia A" userId="52a5a681-2a7e-40d1-be52-d83050be1ed2" providerId="ADAL" clId="{5B3918EC-0462-4A3F-86B6-1313D4DA91FA}" dt="2022-06-16T23:05:01.794" v="919" actId="20577"/>
          <ac:spMkLst>
            <pc:docMk/>
            <pc:sldMk cId="542415979" sldId="280"/>
            <ac:spMk id="12" creationId="{9B0B2796-4D44-4CE4-815A-E7A4535BB6E9}"/>
          </ac:spMkLst>
        </pc:spChg>
      </pc:sldChg>
      <pc:sldChg chg="addSp delSp modSp mod">
        <pc:chgData name="Chikasuye, Katia A" userId="52a5a681-2a7e-40d1-be52-d83050be1ed2" providerId="ADAL" clId="{5B3918EC-0462-4A3F-86B6-1313D4DA91FA}" dt="2022-06-16T23:03:37.956" v="888" actId="21"/>
        <pc:sldMkLst>
          <pc:docMk/>
          <pc:sldMk cId="4101271391" sldId="281"/>
        </pc:sldMkLst>
        <pc:spChg chg="mod">
          <ac:chgData name="Chikasuye, Katia A" userId="52a5a681-2a7e-40d1-be52-d83050be1ed2" providerId="ADAL" clId="{5B3918EC-0462-4A3F-86B6-1313D4DA91FA}" dt="2022-06-16T22:58:24.949" v="704" actId="1035"/>
          <ac:spMkLst>
            <pc:docMk/>
            <pc:sldMk cId="4101271391" sldId="281"/>
            <ac:spMk id="3" creationId="{26097692-E185-40DA-81A6-98761A0ACB13}"/>
          </ac:spMkLst>
        </pc:spChg>
        <pc:spChg chg="add del mod">
          <ac:chgData name="Chikasuye, Katia A" userId="52a5a681-2a7e-40d1-be52-d83050be1ed2" providerId="ADAL" clId="{5B3918EC-0462-4A3F-86B6-1313D4DA91FA}" dt="2022-06-16T23:03:37.956" v="888" actId="21"/>
          <ac:spMkLst>
            <pc:docMk/>
            <pc:sldMk cId="4101271391" sldId="281"/>
            <ac:spMk id="5" creationId="{9A06F7F4-8646-4EF5-8943-80E45A113690}"/>
          </ac:spMkLst>
        </pc:spChg>
        <pc:spChg chg="mod">
          <ac:chgData name="Chikasuye, Katia A" userId="52a5a681-2a7e-40d1-be52-d83050be1ed2" providerId="ADAL" clId="{5B3918EC-0462-4A3F-86B6-1313D4DA91FA}" dt="2022-06-16T20:31:08.710" v="54" actId="1037"/>
          <ac:spMkLst>
            <pc:docMk/>
            <pc:sldMk cId="4101271391" sldId="281"/>
            <ac:spMk id="12" creationId="{B930A195-508D-45D2-B334-B9FBA593F576}"/>
          </ac:spMkLst>
        </pc:spChg>
        <pc:spChg chg="add mod">
          <ac:chgData name="Chikasuye, Katia A" userId="52a5a681-2a7e-40d1-be52-d83050be1ed2" providerId="ADAL" clId="{5B3918EC-0462-4A3F-86B6-1313D4DA91FA}" dt="2022-06-16T22:58:52.028" v="705"/>
          <ac:spMkLst>
            <pc:docMk/>
            <pc:sldMk cId="4101271391" sldId="281"/>
            <ac:spMk id="14" creationId="{80BE06D2-AFA4-43B4-B072-5FC92B29F937}"/>
          </ac:spMkLst>
        </pc:spChg>
        <pc:spChg chg="add del mod">
          <ac:chgData name="Chikasuye, Katia A" userId="52a5a681-2a7e-40d1-be52-d83050be1ed2" providerId="ADAL" clId="{5B3918EC-0462-4A3F-86B6-1313D4DA91FA}" dt="2022-06-16T22:59:36.917" v="848"/>
          <ac:spMkLst>
            <pc:docMk/>
            <pc:sldMk cId="4101271391" sldId="281"/>
            <ac:spMk id="16" creationId="{5953B401-9F9A-4B7A-AD2A-9BB2EF5D1D7E}"/>
          </ac:spMkLst>
        </pc:spChg>
      </pc:sldChg>
      <pc:sldChg chg="del">
        <pc:chgData name="Chikasuye, Katia A" userId="52a5a681-2a7e-40d1-be52-d83050be1ed2" providerId="ADAL" clId="{5B3918EC-0462-4A3F-86B6-1313D4DA91FA}" dt="2022-06-01T23:32:40.803" v="18" actId="2696"/>
        <pc:sldMkLst>
          <pc:docMk/>
          <pc:sldMk cId="1136664237" sldId="282"/>
        </pc:sldMkLst>
      </pc:sldChg>
      <pc:sldChg chg="del">
        <pc:chgData name="Chikasuye, Katia A" userId="52a5a681-2a7e-40d1-be52-d83050be1ed2" providerId="ADAL" clId="{5B3918EC-0462-4A3F-86B6-1313D4DA91FA}" dt="2022-06-01T23:32:26.739" v="16" actId="2696"/>
        <pc:sldMkLst>
          <pc:docMk/>
          <pc:sldMk cId="1394271304" sldId="286"/>
        </pc:sldMkLst>
      </pc:sldChg>
      <pc:sldChg chg="addSp modSp add mod">
        <pc:chgData name="Chikasuye, Katia A" userId="52a5a681-2a7e-40d1-be52-d83050be1ed2" providerId="ADAL" clId="{5B3918EC-0462-4A3F-86B6-1313D4DA91FA}" dt="2022-06-16T23:04:45.980" v="913" actId="20577"/>
        <pc:sldMkLst>
          <pc:docMk/>
          <pc:sldMk cId="563245556" sldId="288"/>
        </pc:sldMkLst>
        <pc:spChg chg="add mod">
          <ac:chgData name="Chikasuye, Katia A" userId="52a5a681-2a7e-40d1-be52-d83050be1ed2" providerId="ADAL" clId="{5B3918EC-0462-4A3F-86B6-1313D4DA91FA}" dt="2022-06-16T23:04:45.980" v="913" actId="20577"/>
          <ac:spMkLst>
            <pc:docMk/>
            <pc:sldMk cId="563245556" sldId="288"/>
            <ac:spMk id="6" creationId="{C6BB031D-79E2-4A2E-9925-61D027A18B0C}"/>
          </ac:spMkLst>
        </pc:spChg>
      </pc:sldChg>
      <pc:sldChg chg="addSp modSp mod">
        <pc:chgData name="Chikasuye, Katia A" userId="52a5a681-2a7e-40d1-be52-d83050be1ed2" providerId="ADAL" clId="{5B3918EC-0462-4A3F-86B6-1313D4DA91FA}" dt="2022-06-16T23:15:07.756" v="1571" actId="20577"/>
        <pc:sldMkLst>
          <pc:docMk/>
          <pc:sldMk cId="4043314893" sldId="289"/>
        </pc:sldMkLst>
        <pc:spChg chg="mod">
          <ac:chgData name="Chikasuye, Katia A" userId="52a5a681-2a7e-40d1-be52-d83050be1ed2" providerId="ADAL" clId="{5B3918EC-0462-4A3F-86B6-1313D4DA91FA}" dt="2022-06-16T23:15:07.756" v="1571" actId="20577"/>
          <ac:spMkLst>
            <pc:docMk/>
            <pc:sldMk cId="4043314893" sldId="289"/>
            <ac:spMk id="3" creationId="{D280149B-FF50-4E29-A837-B30D9FC8FCFE}"/>
          </ac:spMkLst>
        </pc:spChg>
        <pc:spChg chg="add mod">
          <ac:chgData name="Chikasuye, Katia A" userId="52a5a681-2a7e-40d1-be52-d83050be1ed2" providerId="ADAL" clId="{5B3918EC-0462-4A3F-86B6-1313D4DA91FA}" dt="2022-06-16T22:59:18.092" v="846"/>
          <ac:spMkLst>
            <pc:docMk/>
            <pc:sldMk cId="4043314893" sldId="289"/>
            <ac:spMk id="15" creationId="{5A976317-9FEA-4AE2-8E7A-C1C83868A5DF}"/>
          </ac:spMkLst>
        </pc:spChg>
        <pc:spChg chg="add mod">
          <ac:chgData name="Chikasuye, Katia A" userId="52a5a681-2a7e-40d1-be52-d83050be1ed2" providerId="ADAL" clId="{5B3918EC-0462-4A3F-86B6-1313D4DA91FA}" dt="2022-06-16T23:05:23.351" v="927" actId="20577"/>
          <ac:spMkLst>
            <pc:docMk/>
            <pc:sldMk cId="4043314893" sldId="289"/>
            <ac:spMk id="16" creationId="{EE2FE48C-9FB5-4E84-8882-B4F5E69B7360}"/>
          </ac:spMkLst>
        </pc:spChg>
      </pc:sldChg>
      <pc:sldChg chg="addSp modSp add mod">
        <pc:chgData name="Chikasuye, Katia A" userId="52a5a681-2a7e-40d1-be52-d83050be1ed2" providerId="ADAL" clId="{5B3918EC-0462-4A3F-86B6-1313D4DA91FA}" dt="2022-06-16T23:04:56.571" v="917" actId="20577"/>
        <pc:sldMkLst>
          <pc:docMk/>
          <pc:sldMk cId="2624270967" sldId="290"/>
        </pc:sldMkLst>
        <pc:spChg chg="add mod">
          <ac:chgData name="Chikasuye, Katia A" userId="52a5a681-2a7e-40d1-be52-d83050be1ed2" providerId="ADAL" clId="{5B3918EC-0462-4A3F-86B6-1313D4DA91FA}" dt="2022-06-16T23:04:56.571" v="917" actId="20577"/>
          <ac:spMkLst>
            <pc:docMk/>
            <pc:sldMk cId="2624270967" sldId="290"/>
            <ac:spMk id="13" creationId="{07B9ABD7-0671-4C6A-8448-73B2C5490B78}"/>
          </ac:spMkLst>
        </pc:spChg>
      </pc:sldChg>
      <pc:sldChg chg="addSp modSp add mod">
        <pc:chgData name="Chikasuye, Katia A" userId="52a5a681-2a7e-40d1-be52-d83050be1ed2" providerId="ADAL" clId="{5B3918EC-0462-4A3F-86B6-1313D4DA91FA}" dt="2022-06-16T23:05:07.292" v="921" actId="20577"/>
        <pc:sldMkLst>
          <pc:docMk/>
          <pc:sldMk cId="1822143012" sldId="292"/>
        </pc:sldMkLst>
        <pc:spChg chg="add mod">
          <ac:chgData name="Chikasuye, Katia A" userId="52a5a681-2a7e-40d1-be52-d83050be1ed2" providerId="ADAL" clId="{5B3918EC-0462-4A3F-86B6-1313D4DA91FA}" dt="2022-06-16T23:05:07.292" v="921" actId="20577"/>
          <ac:spMkLst>
            <pc:docMk/>
            <pc:sldMk cId="1822143012" sldId="292"/>
            <ac:spMk id="7" creationId="{9CE07520-8E14-4C20-A212-FEF33A62C5AE}"/>
          </ac:spMkLst>
        </pc:spChg>
      </pc:sldChg>
      <pc:sldChg chg="addSp modSp mod">
        <pc:chgData name="Chikasuye, Katia A" userId="52a5a681-2a7e-40d1-be52-d83050be1ed2" providerId="ADAL" clId="{5B3918EC-0462-4A3F-86B6-1313D4DA91FA}" dt="2022-06-16T23:03:44.856" v="891" actId="20577"/>
        <pc:sldMkLst>
          <pc:docMk/>
          <pc:sldMk cId="2233741699" sldId="293"/>
        </pc:sldMkLst>
        <pc:spChg chg="mod">
          <ac:chgData name="Chikasuye, Katia A" userId="52a5a681-2a7e-40d1-be52-d83050be1ed2" providerId="ADAL" clId="{5B3918EC-0462-4A3F-86B6-1313D4DA91FA}" dt="2022-06-16T22:47:23.288" v="103" actId="20577"/>
          <ac:spMkLst>
            <pc:docMk/>
            <pc:sldMk cId="2233741699" sldId="293"/>
            <ac:spMk id="2" creationId="{C69CACA1-E47D-44A5-8717-2975F451969B}"/>
          </ac:spMkLst>
        </pc:spChg>
        <pc:spChg chg="mod">
          <ac:chgData name="Chikasuye, Katia A" userId="52a5a681-2a7e-40d1-be52-d83050be1ed2" providerId="ADAL" clId="{5B3918EC-0462-4A3F-86B6-1313D4DA91FA}" dt="2022-06-16T22:51:18.139" v="565" actId="1037"/>
          <ac:spMkLst>
            <pc:docMk/>
            <pc:sldMk cId="2233741699" sldId="293"/>
            <ac:spMk id="4" creationId="{4C3107A0-091B-4702-9F30-11F43C5C250A}"/>
          </ac:spMkLst>
        </pc:spChg>
        <pc:spChg chg="add mod">
          <ac:chgData name="Chikasuye, Katia A" userId="52a5a681-2a7e-40d1-be52-d83050be1ed2" providerId="ADAL" clId="{5B3918EC-0462-4A3F-86B6-1313D4DA91FA}" dt="2022-06-16T22:58:53.630" v="706"/>
          <ac:spMkLst>
            <pc:docMk/>
            <pc:sldMk cId="2233741699" sldId="293"/>
            <ac:spMk id="12" creationId="{0D2D3996-3F5A-450C-B31C-7EE427C4A2D6}"/>
          </ac:spMkLst>
        </pc:spChg>
        <pc:spChg chg="add mod">
          <ac:chgData name="Chikasuye, Katia A" userId="52a5a681-2a7e-40d1-be52-d83050be1ed2" providerId="ADAL" clId="{5B3918EC-0462-4A3F-86B6-1313D4DA91FA}" dt="2022-06-16T23:03:44.856" v="891" actId="20577"/>
          <ac:spMkLst>
            <pc:docMk/>
            <pc:sldMk cId="2233741699" sldId="293"/>
            <ac:spMk id="14" creationId="{8AFD5479-E9BF-43C0-B5F0-FBE7ECFD6567}"/>
          </ac:spMkLst>
        </pc:spChg>
      </pc:sldChg>
      <pc:sldChg chg="addSp delSp del">
        <pc:chgData name="Chikasuye, Katia A" userId="52a5a681-2a7e-40d1-be52-d83050be1ed2" providerId="ADAL" clId="{5B3918EC-0462-4A3F-86B6-1313D4DA91FA}" dt="2022-06-16T22:42:59.095" v="59" actId="2696"/>
        <pc:sldMkLst>
          <pc:docMk/>
          <pc:sldMk cId="123168303" sldId="294"/>
        </pc:sldMkLst>
        <pc:picChg chg="add del">
          <ac:chgData name="Chikasuye, Katia A" userId="52a5a681-2a7e-40d1-be52-d83050be1ed2" providerId="ADAL" clId="{5B3918EC-0462-4A3F-86B6-1313D4DA91FA}" dt="2022-06-16T22:42:36.710" v="56"/>
          <ac:picMkLst>
            <pc:docMk/>
            <pc:sldMk cId="123168303" sldId="294"/>
            <ac:picMk id="4" creationId="{E4609AA6-5E95-4D53-8C61-E80F28D56906}"/>
          </ac:picMkLst>
        </pc:picChg>
      </pc:sldChg>
      <pc:sldChg chg="del">
        <pc:chgData name="Chikasuye, Katia A" userId="52a5a681-2a7e-40d1-be52-d83050be1ed2" providerId="ADAL" clId="{5B3918EC-0462-4A3F-86B6-1313D4DA91FA}" dt="2022-06-01T23:32:50.854" v="20" actId="2696"/>
        <pc:sldMkLst>
          <pc:docMk/>
          <pc:sldMk cId="3086779219" sldId="296"/>
        </pc:sldMkLst>
      </pc:sldChg>
      <pc:sldChg chg="del">
        <pc:chgData name="Chikasuye, Katia A" userId="52a5a681-2a7e-40d1-be52-d83050be1ed2" providerId="ADAL" clId="{5B3918EC-0462-4A3F-86B6-1313D4DA91FA}" dt="2022-06-16T22:55:54.053" v="628" actId="2696"/>
        <pc:sldMkLst>
          <pc:docMk/>
          <pc:sldMk cId="1201685627" sldId="297"/>
        </pc:sldMkLst>
      </pc:sldChg>
      <pc:sldChg chg="del">
        <pc:chgData name="Chikasuye, Katia A" userId="52a5a681-2a7e-40d1-be52-d83050be1ed2" providerId="ADAL" clId="{5B3918EC-0462-4A3F-86B6-1313D4DA91FA}" dt="2022-06-01T23:32:11.947" v="14" actId="2696"/>
        <pc:sldMkLst>
          <pc:docMk/>
          <pc:sldMk cId="1802680036" sldId="298"/>
        </pc:sldMkLst>
      </pc:sldChg>
      <pc:sldChg chg="addSp modSp add mod ord">
        <pc:chgData name="Chikasuye, Katia A" userId="52a5a681-2a7e-40d1-be52-d83050be1ed2" providerId="ADAL" clId="{5B3918EC-0462-4A3F-86B6-1313D4DA91FA}" dt="2022-06-16T23:27:05.864" v="2176" actId="20577"/>
        <pc:sldMkLst>
          <pc:docMk/>
          <pc:sldMk cId="1933858771" sldId="298"/>
        </pc:sldMkLst>
        <pc:spChg chg="add mod">
          <ac:chgData name="Chikasuye, Katia A" userId="52a5a681-2a7e-40d1-be52-d83050be1ed2" providerId="ADAL" clId="{5B3918EC-0462-4A3F-86B6-1313D4DA91FA}" dt="2022-06-16T22:58:56.716" v="708"/>
          <ac:spMkLst>
            <pc:docMk/>
            <pc:sldMk cId="1933858771" sldId="298"/>
            <ac:spMk id="5" creationId="{A5EA449B-E587-456F-8DD4-39744AFC05F2}"/>
          </ac:spMkLst>
        </pc:spChg>
        <pc:spChg chg="add mod">
          <ac:chgData name="Chikasuye, Katia A" userId="52a5a681-2a7e-40d1-be52-d83050be1ed2" providerId="ADAL" clId="{5B3918EC-0462-4A3F-86B6-1313D4DA91FA}" dt="2022-06-16T23:27:05.864" v="2176" actId="20577"/>
          <ac:spMkLst>
            <pc:docMk/>
            <pc:sldMk cId="1933858771" sldId="298"/>
            <ac:spMk id="6" creationId="{29925EE4-D4A5-4476-AF6F-67BB7952B142}"/>
          </ac:spMkLst>
        </pc:spChg>
      </pc:sldChg>
      <pc:sldChg chg="new del">
        <pc:chgData name="Chikasuye, Katia A" userId="52a5a681-2a7e-40d1-be52-d83050be1ed2" providerId="ADAL" clId="{5B3918EC-0462-4A3F-86B6-1313D4DA91FA}" dt="2022-06-16T22:43:04.701" v="60" actId="2696"/>
        <pc:sldMkLst>
          <pc:docMk/>
          <pc:sldMk cId="3158787714" sldId="298"/>
        </pc:sldMkLst>
      </pc:sldChg>
      <pc:sldChg chg="del">
        <pc:chgData name="Chikasuye, Katia A" userId="52a5a681-2a7e-40d1-be52-d83050be1ed2" providerId="ADAL" clId="{5B3918EC-0462-4A3F-86B6-1313D4DA91FA}" dt="2022-06-01T23:32:28.907" v="17" actId="2696"/>
        <pc:sldMkLst>
          <pc:docMk/>
          <pc:sldMk cId="246876098" sldId="299"/>
        </pc:sldMkLst>
      </pc:sldChg>
      <pc:sldChg chg="addSp delSp modSp new mod ord setBg">
        <pc:chgData name="Chikasuye, Katia A" userId="52a5a681-2a7e-40d1-be52-d83050be1ed2" providerId="ADAL" clId="{5B3918EC-0462-4A3F-86B6-1313D4DA91FA}" dt="2022-06-16T23:21:25.871" v="1588"/>
        <pc:sldMkLst>
          <pc:docMk/>
          <pc:sldMk cId="3676153402" sldId="299"/>
        </pc:sldMkLst>
        <pc:spChg chg="mod">
          <ac:chgData name="Chikasuye, Katia A" userId="52a5a681-2a7e-40d1-be52-d83050be1ed2" providerId="ADAL" clId="{5B3918EC-0462-4A3F-86B6-1313D4DA91FA}" dt="2022-06-16T23:20:19.852" v="1574" actId="26606"/>
          <ac:spMkLst>
            <pc:docMk/>
            <pc:sldMk cId="3676153402" sldId="299"/>
            <ac:spMk id="2" creationId="{18F488F0-4ADB-4444-8EE7-5D126054A378}"/>
          </ac:spMkLst>
        </pc:spChg>
        <pc:spChg chg="del mod">
          <ac:chgData name="Chikasuye, Katia A" userId="52a5a681-2a7e-40d1-be52-d83050be1ed2" providerId="ADAL" clId="{5B3918EC-0462-4A3F-86B6-1313D4DA91FA}" dt="2022-06-16T23:20:41.570" v="1578" actId="478"/>
          <ac:spMkLst>
            <pc:docMk/>
            <pc:sldMk cId="3676153402" sldId="299"/>
            <ac:spMk id="3" creationId="{72CD74B2-B89E-486B-8ACB-64CE05EB8F2E}"/>
          </ac:spMkLst>
        </pc:spChg>
        <pc:spChg chg="add del mod">
          <ac:chgData name="Chikasuye, Katia A" userId="52a5a681-2a7e-40d1-be52-d83050be1ed2" providerId="ADAL" clId="{5B3918EC-0462-4A3F-86B6-1313D4DA91FA}" dt="2022-06-16T23:20:19.852" v="1574" actId="26606"/>
          <ac:spMkLst>
            <pc:docMk/>
            <pc:sldMk cId="3676153402" sldId="299"/>
            <ac:spMk id="4" creationId="{56F862C5-C329-4350-B1C9-DF9008415884}"/>
          </ac:spMkLst>
        </pc:spChg>
        <pc:spChg chg="add mod ord">
          <ac:chgData name="Chikasuye, Katia A" userId="52a5a681-2a7e-40d1-be52-d83050be1ed2" providerId="ADAL" clId="{5B3918EC-0462-4A3F-86B6-1313D4DA91FA}" dt="2022-06-16T23:20:19.852" v="1574" actId="26606"/>
          <ac:spMkLst>
            <pc:docMk/>
            <pc:sldMk cId="3676153402" sldId="299"/>
            <ac:spMk id="5" creationId="{F7C2A07F-7F86-4B12-98FC-041465809324}"/>
          </ac:spMkLst>
        </pc:spChg>
        <pc:spChg chg="add del mod">
          <ac:chgData name="Chikasuye, Katia A" userId="52a5a681-2a7e-40d1-be52-d83050be1ed2" providerId="ADAL" clId="{5B3918EC-0462-4A3F-86B6-1313D4DA91FA}" dt="2022-06-16T23:20:44.430" v="1579" actId="478"/>
          <ac:spMkLst>
            <pc:docMk/>
            <pc:sldMk cId="3676153402" sldId="299"/>
            <ac:spMk id="8" creationId="{6E915DC2-43CD-4C0E-A394-39A4C3F82D66}"/>
          </ac:spMkLst>
        </pc:spChg>
        <pc:spChg chg="add">
          <ac:chgData name="Chikasuye, Katia A" userId="52a5a681-2a7e-40d1-be52-d83050be1ed2" providerId="ADAL" clId="{5B3918EC-0462-4A3F-86B6-1313D4DA91FA}" dt="2022-06-16T23:20:19.852" v="1574" actId="26606"/>
          <ac:spMkLst>
            <pc:docMk/>
            <pc:sldMk cId="3676153402" sldId="299"/>
            <ac:spMk id="11" creationId="{AB45A142-4255-493C-8284-5D566C121B10}"/>
          </ac:spMkLst>
        </pc:spChg>
        <pc:spChg chg="add mod">
          <ac:chgData name="Chikasuye, Katia A" userId="52a5a681-2a7e-40d1-be52-d83050be1ed2" providerId="ADAL" clId="{5B3918EC-0462-4A3F-86B6-1313D4DA91FA}" dt="2022-06-16T23:21:25.871" v="1588"/>
          <ac:spMkLst>
            <pc:docMk/>
            <pc:sldMk cId="3676153402" sldId="299"/>
            <ac:spMk id="12" creationId="{D4E8F3A3-EF2B-4BBA-9753-0E1A706D92A1}"/>
          </ac:spMkLst>
        </pc:spChg>
        <pc:picChg chg="add mod">
          <ac:chgData name="Chikasuye, Katia A" userId="52a5a681-2a7e-40d1-be52-d83050be1ed2" providerId="ADAL" clId="{5B3918EC-0462-4A3F-86B6-1313D4DA91FA}" dt="2022-06-16T23:20:27.251" v="1576" actId="1076"/>
          <ac:picMkLst>
            <pc:docMk/>
            <pc:sldMk cId="3676153402" sldId="299"/>
            <ac:picMk id="6" creationId="{D5F20EF0-55E4-4427-9E3D-C6A56C9B99AD}"/>
          </ac:picMkLst>
        </pc:picChg>
        <pc:cxnChg chg="add">
          <ac:chgData name="Chikasuye, Katia A" userId="52a5a681-2a7e-40d1-be52-d83050be1ed2" providerId="ADAL" clId="{5B3918EC-0462-4A3F-86B6-1313D4DA91FA}" dt="2022-06-16T23:20:19.852" v="1574" actId="26606"/>
          <ac:cxnSpMkLst>
            <pc:docMk/>
            <pc:sldMk cId="3676153402" sldId="299"/>
            <ac:cxnSpMk id="13" creationId="{38FB9660-F42F-4313-BBC4-47C007FE484C}"/>
          </ac:cxnSpMkLst>
        </pc:cxnChg>
      </pc:sldChg>
      <pc:sldChg chg="addSp modSp new mod ord setBg setClrOvrMap">
        <pc:chgData name="Chikasuye, Katia A" userId="52a5a681-2a7e-40d1-be52-d83050be1ed2" providerId="ADAL" clId="{5B3918EC-0462-4A3F-86B6-1313D4DA91FA}" dt="2022-06-16T22:53:50.959" v="626" actId="255"/>
        <pc:sldMkLst>
          <pc:docMk/>
          <pc:sldMk cId="778285144" sldId="300"/>
        </pc:sldMkLst>
        <pc:spChg chg="mod">
          <ac:chgData name="Chikasuye, Katia A" userId="52a5a681-2a7e-40d1-be52-d83050be1ed2" providerId="ADAL" clId="{5B3918EC-0462-4A3F-86B6-1313D4DA91FA}" dt="2022-06-16T22:53:50.959" v="626" actId="255"/>
          <ac:spMkLst>
            <pc:docMk/>
            <pc:sldMk cId="778285144" sldId="300"/>
            <ac:spMk id="2" creationId="{63EA9A46-4A30-4C86-A49F-D654886BDFAF}"/>
          </ac:spMkLst>
        </pc:spChg>
        <pc:spChg chg="add">
          <ac:chgData name="Chikasuye, Katia A" userId="52a5a681-2a7e-40d1-be52-d83050be1ed2" providerId="ADAL" clId="{5B3918EC-0462-4A3F-86B6-1313D4DA91FA}" dt="2022-06-16T22:53:41.983" v="625" actId="26606"/>
          <ac:spMkLst>
            <pc:docMk/>
            <pc:sldMk cId="778285144" sldId="300"/>
            <ac:spMk id="7" creationId="{66B332A4-D438-4773-A77F-5ED49A448D9D}"/>
          </ac:spMkLst>
        </pc:spChg>
        <pc:spChg chg="add">
          <ac:chgData name="Chikasuye, Katia A" userId="52a5a681-2a7e-40d1-be52-d83050be1ed2" providerId="ADAL" clId="{5B3918EC-0462-4A3F-86B6-1313D4DA91FA}" dt="2022-06-16T22:53:41.983" v="625" actId="26606"/>
          <ac:spMkLst>
            <pc:docMk/>
            <pc:sldMk cId="778285144" sldId="300"/>
            <ac:spMk id="9" creationId="{DF9AD32D-FF05-44F4-BD4D-9CEE89B71EB9}"/>
          </ac:spMkLst>
        </pc:spChg>
      </pc:sldChg>
      <pc:sldChg chg="addSp modSp add mod">
        <pc:chgData name="Chikasuye, Katia A" userId="52a5a681-2a7e-40d1-be52-d83050be1ed2" providerId="ADAL" clId="{5B3918EC-0462-4A3F-86B6-1313D4DA91FA}" dt="2022-06-16T23:04:51.215" v="915" actId="20577"/>
        <pc:sldMkLst>
          <pc:docMk/>
          <pc:sldMk cId="149973044" sldId="301"/>
        </pc:sldMkLst>
        <pc:spChg chg="add mod">
          <ac:chgData name="Chikasuye, Katia A" userId="52a5a681-2a7e-40d1-be52-d83050be1ed2" providerId="ADAL" clId="{5B3918EC-0462-4A3F-86B6-1313D4DA91FA}" dt="2022-06-16T23:04:51.215" v="915" actId="20577"/>
          <ac:spMkLst>
            <pc:docMk/>
            <pc:sldMk cId="149973044" sldId="301"/>
            <ac:spMk id="9" creationId="{56D3002B-D9F4-481A-8230-B31F0C426F12}"/>
          </ac:spMkLst>
        </pc:spChg>
      </pc:sldChg>
      <pc:sldChg chg="modSp new mod">
        <pc:chgData name="Chikasuye, Katia A" userId="52a5a681-2a7e-40d1-be52-d83050be1ed2" providerId="ADAL" clId="{5B3918EC-0462-4A3F-86B6-1313D4DA91FA}" dt="2022-06-16T23:06:22.521" v="1140" actId="1035"/>
        <pc:sldMkLst>
          <pc:docMk/>
          <pc:sldMk cId="3120808780" sldId="302"/>
        </pc:sldMkLst>
        <pc:spChg chg="mod">
          <ac:chgData name="Chikasuye, Katia A" userId="52a5a681-2a7e-40d1-be52-d83050be1ed2" providerId="ADAL" clId="{5B3918EC-0462-4A3F-86B6-1313D4DA91FA}" dt="2022-06-16T23:06:22.521" v="1140" actId="1035"/>
          <ac:spMkLst>
            <pc:docMk/>
            <pc:sldMk cId="3120808780" sldId="302"/>
            <ac:spMk id="2" creationId="{9E810A0E-468B-44EA-A60F-908739B22CBD}"/>
          </ac:spMkLst>
        </pc:spChg>
      </pc:sldChg>
      <pc:sldChg chg="addSp delSp modSp add mod ord">
        <pc:chgData name="Chikasuye, Katia A" userId="52a5a681-2a7e-40d1-be52-d83050be1ed2" providerId="ADAL" clId="{5B3918EC-0462-4A3F-86B6-1313D4DA91FA}" dt="2022-06-16T23:26:57.277" v="2174" actId="20577"/>
        <pc:sldMkLst>
          <pc:docMk/>
          <pc:sldMk cId="3930897413" sldId="303"/>
        </pc:sldMkLst>
        <pc:spChg chg="mod">
          <ac:chgData name="Chikasuye, Katia A" userId="52a5a681-2a7e-40d1-be52-d83050be1ed2" providerId="ADAL" clId="{5B3918EC-0462-4A3F-86B6-1313D4DA91FA}" dt="2022-06-16T23:26:57.277" v="2174" actId="20577"/>
          <ac:spMkLst>
            <pc:docMk/>
            <pc:sldMk cId="3930897413" sldId="303"/>
            <ac:spMk id="5" creationId="{F7C2A07F-7F86-4B12-98FC-041465809324}"/>
          </ac:spMkLst>
        </pc:spChg>
        <pc:spChg chg="add mod">
          <ac:chgData name="Chikasuye, Katia A" userId="52a5a681-2a7e-40d1-be52-d83050be1ed2" providerId="ADAL" clId="{5B3918EC-0462-4A3F-86B6-1313D4DA91FA}" dt="2022-06-16T23:21:27.589" v="1589"/>
          <ac:spMkLst>
            <pc:docMk/>
            <pc:sldMk cId="3930897413" sldId="303"/>
            <ac:spMk id="8" creationId="{E084F01B-9FF1-4CBD-B749-9382F5A32B55}"/>
          </ac:spMkLst>
        </pc:spChg>
        <pc:picChg chg="del">
          <ac:chgData name="Chikasuye, Katia A" userId="52a5a681-2a7e-40d1-be52-d83050be1ed2" providerId="ADAL" clId="{5B3918EC-0462-4A3F-86B6-1313D4DA91FA}" dt="2022-06-16T23:21:00.264" v="1581" actId="478"/>
          <ac:picMkLst>
            <pc:docMk/>
            <pc:sldMk cId="3930897413" sldId="303"/>
            <ac:picMk id="6" creationId="{D5F20EF0-55E4-4427-9E3D-C6A56C9B99AD}"/>
          </ac:picMkLst>
        </pc:picChg>
        <pc:picChg chg="add mod">
          <ac:chgData name="Chikasuye, Katia A" userId="52a5a681-2a7e-40d1-be52-d83050be1ed2" providerId="ADAL" clId="{5B3918EC-0462-4A3F-86B6-1313D4DA91FA}" dt="2022-06-16T23:21:19.596" v="1587" actId="14100"/>
          <ac:picMkLst>
            <pc:docMk/>
            <pc:sldMk cId="3930897413" sldId="303"/>
            <ac:picMk id="7" creationId="{B25DB4F5-9B45-403A-BAAB-47FD4421B712}"/>
          </ac:picMkLst>
        </pc:picChg>
      </pc:sldChg>
      <pc:sldMasterChg chg="modSldLayout">
        <pc:chgData name="Chikasuye, Katia A" userId="52a5a681-2a7e-40d1-be52-d83050be1ed2" providerId="ADAL" clId="{5B3918EC-0462-4A3F-86B6-1313D4DA91FA}" dt="2022-06-16T23:02:07.401" v="877" actId="478"/>
        <pc:sldMasterMkLst>
          <pc:docMk/>
          <pc:sldMasterMk cId="3753609598" sldId="2147483660"/>
        </pc:sldMasterMkLst>
        <pc:sldLayoutChg chg="delSp modSp mod">
          <pc:chgData name="Chikasuye, Katia A" userId="52a5a681-2a7e-40d1-be52-d83050be1ed2" providerId="ADAL" clId="{5B3918EC-0462-4A3F-86B6-1313D4DA91FA}" dt="2022-06-16T23:00:49.921" v="855" actId="478"/>
          <pc:sldLayoutMkLst>
            <pc:docMk/>
            <pc:sldMasterMk cId="3753609598" sldId="2147483660"/>
            <pc:sldLayoutMk cId="4008955841" sldId="2147483663"/>
          </pc:sldLayoutMkLst>
          <pc:spChg chg="mod">
            <ac:chgData name="Chikasuye, Katia A" userId="52a5a681-2a7e-40d1-be52-d83050be1ed2" providerId="ADAL" clId="{5B3918EC-0462-4A3F-86B6-1313D4DA91FA}" dt="2022-06-16T23:00:48.124" v="854" actId="1076"/>
            <ac:spMkLst>
              <pc:docMk/>
              <pc:sldMasterMk cId="3753609598" sldId="2147483660"/>
              <pc:sldLayoutMk cId="4008955841" sldId="2147483663"/>
              <ac:spMk id="10" creationId="{F9087E09-D75F-4E26-B01E-A1A09BA2EA70}"/>
            </ac:spMkLst>
          </pc:spChg>
          <pc:spChg chg="del">
            <ac:chgData name="Chikasuye, Katia A" userId="52a5a681-2a7e-40d1-be52-d83050be1ed2" providerId="ADAL" clId="{5B3918EC-0462-4A3F-86B6-1313D4DA91FA}" dt="2022-06-16T23:00:49.921" v="855" actId="478"/>
            <ac:spMkLst>
              <pc:docMk/>
              <pc:sldMasterMk cId="3753609598" sldId="2147483660"/>
              <pc:sldLayoutMk cId="4008955841" sldId="2147483663"/>
              <ac:spMk id="11" creationId="{8931D2A9-0B92-4197-8802-80424C14EA7E}"/>
            </ac:spMkLst>
          </pc:spChg>
        </pc:sldLayoutChg>
        <pc:sldLayoutChg chg="addSp delSp mod">
          <pc:chgData name="Chikasuye, Katia A" userId="52a5a681-2a7e-40d1-be52-d83050be1ed2" providerId="ADAL" clId="{5B3918EC-0462-4A3F-86B6-1313D4DA91FA}" dt="2022-06-16T23:01:07.518" v="859" actId="478"/>
          <pc:sldLayoutMkLst>
            <pc:docMk/>
            <pc:sldMasterMk cId="3753609598" sldId="2147483660"/>
            <pc:sldLayoutMk cId="3665186626" sldId="2147483664"/>
          </pc:sldLayoutMkLst>
          <pc:spChg chg="del">
            <ac:chgData name="Chikasuye, Katia A" userId="52a5a681-2a7e-40d1-be52-d83050be1ed2" providerId="ADAL" clId="{5B3918EC-0462-4A3F-86B6-1313D4DA91FA}" dt="2022-06-16T23:01:07.518" v="859" actId="478"/>
            <ac:spMkLst>
              <pc:docMk/>
              <pc:sldMasterMk cId="3753609598" sldId="2147483660"/>
              <pc:sldLayoutMk cId="3665186626" sldId="2147483664"/>
              <ac:spMk id="15" creationId="{EF515B4A-CB20-4847-8E00-0DD66F1FEBB4}"/>
            </ac:spMkLst>
          </pc:spChg>
          <pc:spChg chg="add del">
            <ac:chgData name="Chikasuye, Katia A" userId="52a5a681-2a7e-40d1-be52-d83050be1ed2" providerId="ADAL" clId="{5B3918EC-0462-4A3F-86B6-1313D4DA91FA}" dt="2022-06-16T23:01:06.602" v="858" actId="478"/>
            <ac:spMkLst>
              <pc:docMk/>
              <pc:sldMasterMk cId="3753609598" sldId="2147483660"/>
              <pc:sldLayoutMk cId="3665186626" sldId="2147483664"/>
              <ac:spMk id="16" creationId="{996B64B9-1DF0-4EE9-BAB5-72AFA94B9AFD}"/>
            </ac:spMkLst>
          </pc:spChg>
        </pc:sldLayoutChg>
        <pc:sldLayoutChg chg="delSp modSp mod">
          <pc:chgData name="Chikasuye, Katia A" userId="52a5a681-2a7e-40d1-be52-d83050be1ed2" providerId="ADAL" clId="{5B3918EC-0462-4A3F-86B6-1313D4DA91FA}" dt="2022-06-16T23:01:18.800" v="862" actId="478"/>
          <pc:sldLayoutMkLst>
            <pc:docMk/>
            <pc:sldMasterMk cId="3753609598" sldId="2147483660"/>
            <pc:sldLayoutMk cId="3579553043" sldId="2147483665"/>
          </pc:sldLayoutMkLst>
          <pc:spChg chg="del">
            <ac:chgData name="Chikasuye, Katia A" userId="52a5a681-2a7e-40d1-be52-d83050be1ed2" providerId="ADAL" clId="{5B3918EC-0462-4A3F-86B6-1313D4DA91FA}" dt="2022-06-16T23:01:18.800" v="862" actId="478"/>
            <ac:spMkLst>
              <pc:docMk/>
              <pc:sldMasterMk cId="3753609598" sldId="2147483660"/>
              <pc:sldLayoutMk cId="3579553043" sldId="2147483665"/>
              <ac:spMk id="15" creationId="{EF515B4A-CB20-4847-8E00-0DD66F1FEBB4}"/>
            </ac:spMkLst>
          </pc:spChg>
          <pc:spChg chg="del mod">
            <ac:chgData name="Chikasuye, Katia A" userId="52a5a681-2a7e-40d1-be52-d83050be1ed2" providerId="ADAL" clId="{5B3918EC-0462-4A3F-86B6-1313D4DA91FA}" dt="2022-06-16T23:01:17.982" v="861" actId="478"/>
            <ac:spMkLst>
              <pc:docMk/>
              <pc:sldMasterMk cId="3753609598" sldId="2147483660"/>
              <pc:sldLayoutMk cId="3579553043" sldId="2147483665"/>
              <ac:spMk id="16" creationId="{996B64B9-1DF0-4EE9-BAB5-72AFA94B9AFD}"/>
            </ac:spMkLst>
          </pc:spChg>
        </pc:sldLayoutChg>
        <pc:sldLayoutChg chg="delSp mod">
          <pc:chgData name="Chikasuye, Katia A" userId="52a5a681-2a7e-40d1-be52-d83050be1ed2" providerId="ADAL" clId="{5B3918EC-0462-4A3F-86B6-1313D4DA91FA}" dt="2022-06-16T23:01:22.534" v="864" actId="478"/>
          <pc:sldLayoutMkLst>
            <pc:docMk/>
            <pc:sldMasterMk cId="3753609598" sldId="2147483660"/>
            <pc:sldLayoutMk cId="3555897134" sldId="2147483666"/>
          </pc:sldLayoutMkLst>
          <pc:spChg chg="del">
            <ac:chgData name="Chikasuye, Katia A" userId="52a5a681-2a7e-40d1-be52-d83050be1ed2" providerId="ADAL" clId="{5B3918EC-0462-4A3F-86B6-1313D4DA91FA}" dt="2022-06-16T23:01:22.534" v="864" actId="478"/>
            <ac:spMkLst>
              <pc:docMk/>
              <pc:sldMasterMk cId="3753609598" sldId="2147483660"/>
              <pc:sldLayoutMk cId="3555897134" sldId="2147483666"/>
              <ac:spMk id="15" creationId="{EF515B4A-CB20-4847-8E00-0DD66F1FEBB4}"/>
            </ac:spMkLst>
          </pc:spChg>
          <pc:spChg chg="del">
            <ac:chgData name="Chikasuye, Katia A" userId="52a5a681-2a7e-40d1-be52-d83050be1ed2" providerId="ADAL" clId="{5B3918EC-0462-4A3F-86B6-1313D4DA91FA}" dt="2022-06-16T23:01:21.724" v="863" actId="478"/>
            <ac:spMkLst>
              <pc:docMk/>
              <pc:sldMasterMk cId="3753609598" sldId="2147483660"/>
              <pc:sldLayoutMk cId="3555897134" sldId="2147483666"/>
              <ac:spMk id="16" creationId="{996B64B9-1DF0-4EE9-BAB5-72AFA94B9AFD}"/>
            </ac:spMkLst>
          </pc:spChg>
        </pc:sldLayoutChg>
        <pc:sldLayoutChg chg="delSp mod">
          <pc:chgData name="Chikasuye, Katia A" userId="52a5a681-2a7e-40d1-be52-d83050be1ed2" providerId="ADAL" clId="{5B3918EC-0462-4A3F-86B6-1313D4DA91FA}" dt="2022-06-16T23:01:27.738" v="866" actId="478"/>
          <pc:sldLayoutMkLst>
            <pc:docMk/>
            <pc:sldMasterMk cId="3753609598" sldId="2147483660"/>
            <pc:sldLayoutMk cId="4171814998" sldId="2147483667"/>
          </pc:sldLayoutMkLst>
          <pc:spChg chg="del">
            <ac:chgData name="Chikasuye, Katia A" userId="52a5a681-2a7e-40d1-be52-d83050be1ed2" providerId="ADAL" clId="{5B3918EC-0462-4A3F-86B6-1313D4DA91FA}" dt="2022-06-16T23:01:27.738" v="866" actId="478"/>
            <ac:spMkLst>
              <pc:docMk/>
              <pc:sldMasterMk cId="3753609598" sldId="2147483660"/>
              <pc:sldLayoutMk cId="4171814998" sldId="2147483667"/>
              <ac:spMk id="15" creationId="{EF515B4A-CB20-4847-8E00-0DD66F1FEBB4}"/>
            </ac:spMkLst>
          </pc:spChg>
          <pc:spChg chg="del">
            <ac:chgData name="Chikasuye, Katia A" userId="52a5a681-2a7e-40d1-be52-d83050be1ed2" providerId="ADAL" clId="{5B3918EC-0462-4A3F-86B6-1313D4DA91FA}" dt="2022-06-16T23:01:26.752" v="865" actId="478"/>
            <ac:spMkLst>
              <pc:docMk/>
              <pc:sldMasterMk cId="3753609598" sldId="2147483660"/>
              <pc:sldLayoutMk cId="4171814998" sldId="2147483667"/>
              <ac:spMk id="16" creationId="{996B64B9-1DF0-4EE9-BAB5-72AFA94B9AFD}"/>
            </ac:spMkLst>
          </pc:spChg>
        </pc:sldLayoutChg>
        <pc:sldLayoutChg chg="delSp mod">
          <pc:chgData name="Chikasuye, Katia A" userId="52a5a681-2a7e-40d1-be52-d83050be1ed2" providerId="ADAL" clId="{5B3918EC-0462-4A3F-86B6-1313D4DA91FA}" dt="2022-06-16T23:01:32.044" v="867" actId="478"/>
          <pc:sldLayoutMkLst>
            <pc:docMk/>
            <pc:sldMasterMk cId="3753609598" sldId="2147483660"/>
            <pc:sldLayoutMk cId="2569776451" sldId="2147483668"/>
          </pc:sldLayoutMkLst>
          <pc:spChg chg="del">
            <ac:chgData name="Chikasuye, Katia A" userId="52a5a681-2a7e-40d1-be52-d83050be1ed2" providerId="ADAL" clId="{5B3918EC-0462-4A3F-86B6-1313D4DA91FA}" dt="2022-06-16T23:01:32.044" v="867" actId="478"/>
            <ac:spMkLst>
              <pc:docMk/>
              <pc:sldMasterMk cId="3753609598" sldId="2147483660"/>
              <pc:sldLayoutMk cId="2569776451" sldId="2147483668"/>
              <ac:spMk id="9" creationId="{1B26B4BC-3D52-4C1C-85FB-226F0B5201F1}"/>
            </ac:spMkLst>
          </pc:spChg>
        </pc:sldLayoutChg>
        <pc:sldLayoutChg chg="delSp mod">
          <pc:chgData name="Chikasuye, Katia A" userId="52a5a681-2a7e-40d1-be52-d83050be1ed2" providerId="ADAL" clId="{5B3918EC-0462-4A3F-86B6-1313D4DA91FA}" dt="2022-06-16T23:01:45.964" v="869" actId="478"/>
          <pc:sldLayoutMkLst>
            <pc:docMk/>
            <pc:sldMasterMk cId="3753609598" sldId="2147483660"/>
            <pc:sldLayoutMk cId="1627575110" sldId="2147483669"/>
          </pc:sldLayoutMkLst>
          <pc:spChg chg="del">
            <ac:chgData name="Chikasuye, Katia A" userId="52a5a681-2a7e-40d1-be52-d83050be1ed2" providerId="ADAL" clId="{5B3918EC-0462-4A3F-86B6-1313D4DA91FA}" dt="2022-06-16T23:01:36.458" v="868" actId="478"/>
            <ac:spMkLst>
              <pc:docMk/>
              <pc:sldMasterMk cId="3753609598" sldId="2147483660"/>
              <pc:sldLayoutMk cId="1627575110" sldId="2147483669"/>
              <ac:spMk id="9" creationId="{1B26B4BC-3D52-4C1C-85FB-226F0B5201F1}"/>
            </ac:spMkLst>
          </pc:spChg>
          <pc:spChg chg="del">
            <ac:chgData name="Chikasuye, Katia A" userId="52a5a681-2a7e-40d1-be52-d83050be1ed2" providerId="ADAL" clId="{5B3918EC-0462-4A3F-86B6-1313D4DA91FA}" dt="2022-06-16T23:01:45.964" v="869" actId="478"/>
            <ac:spMkLst>
              <pc:docMk/>
              <pc:sldMasterMk cId="3753609598" sldId="2147483660"/>
              <pc:sldLayoutMk cId="1627575110" sldId="2147483669"/>
              <ac:spMk id="10" creationId="{CEC6B25A-6AA2-46A7-84BE-5C907CA51B02}"/>
            </ac:spMkLst>
          </pc:spChg>
        </pc:sldLayoutChg>
        <pc:sldLayoutChg chg="delSp mod">
          <pc:chgData name="Chikasuye, Katia A" userId="52a5a681-2a7e-40d1-be52-d83050be1ed2" providerId="ADAL" clId="{5B3918EC-0462-4A3F-86B6-1313D4DA91FA}" dt="2022-06-16T23:01:55.248" v="871" actId="478"/>
          <pc:sldLayoutMkLst>
            <pc:docMk/>
            <pc:sldMasterMk cId="3753609598" sldId="2147483660"/>
            <pc:sldLayoutMk cId="3431863755" sldId="2147483673"/>
          </pc:sldLayoutMkLst>
          <pc:spChg chg="del">
            <ac:chgData name="Chikasuye, Katia A" userId="52a5a681-2a7e-40d1-be52-d83050be1ed2" providerId="ADAL" clId="{5B3918EC-0462-4A3F-86B6-1313D4DA91FA}" dt="2022-06-16T23:01:53.996" v="870" actId="478"/>
            <ac:spMkLst>
              <pc:docMk/>
              <pc:sldMasterMk cId="3753609598" sldId="2147483660"/>
              <pc:sldLayoutMk cId="3431863755" sldId="2147483673"/>
              <ac:spMk id="6" creationId="{533B74B0-30B9-45C2-9AE6-45D1978AAFAE}"/>
            </ac:spMkLst>
          </pc:spChg>
          <pc:spChg chg="del">
            <ac:chgData name="Chikasuye, Katia A" userId="52a5a681-2a7e-40d1-be52-d83050be1ed2" providerId="ADAL" clId="{5B3918EC-0462-4A3F-86B6-1313D4DA91FA}" dt="2022-06-16T23:01:55.248" v="871" actId="478"/>
            <ac:spMkLst>
              <pc:docMk/>
              <pc:sldMasterMk cId="3753609598" sldId="2147483660"/>
              <pc:sldLayoutMk cId="3431863755" sldId="2147483673"/>
              <ac:spMk id="11" creationId="{8931D2A9-0B92-4197-8802-80424C14EA7E}"/>
            </ac:spMkLst>
          </pc:spChg>
        </pc:sldLayoutChg>
        <pc:sldLayoutChg chg="delSp modSp mod">
          <pc:chgData name="Chikasuye, Katia A" userId="52a5a681-2a7e-40d1-be52-d83050be1ed2" providerId="ADAL" clId="{5B3918EC-0462-4A3F-86B6-1313D4DA91FA}" dt="2022-06-16T23:02:00.905" v="874" actId="478"/>
          <pc:sldLayoutMkLst>
            <pc:docMk/>
            <pc:sldMasterMk cId="3753609598" sldId="2147483660"/>
            <pc:sldLayoutMk cId="3151316049" sldId="2147483674"/>
          </pc:sldLayoutMkLst>
          <pc:spChg chg="del">
            <ac:chgData name="Chikasuye, Katia A" userId="52a5a681-2a7e-40d1-be52-d83050be1ed2" providerId="ADAL" clId="{5B3918EC-0462-4A3F-86B6-1313D4DA91FA}" dt="2022-06-16T23:02:00.905" v="874" actId="478"/>
            <ac:spMkLst>
              <pc:docMk/>
              <pc:sldMasterMk cId="3753609598" sldId="2147483660"/>
              <pc:sldLayoutMk cId="3151316049" sldId="2147483674"/>
              <ac:spMk id="15" creationId="{EF515B4A-CB20-4847-8E00-0DD66F1FEBB4}"/>
            </ac:spMkLst>
          </pc:spChg>
          <pc:spChg chg="del mod">
            <ac:chgData name="Chikasuye, Katia A" userId="52a5a681-2a7e-40d1-be52-d83050be1ed2" providerId="ADAL" clId="{5B3918EC-0462-4A3F-86B6-1313D4DA91FA}" dt="2022-06-16T23:02:00.170" v="873" actId="478"/>
            <ac:spMkLst>
              <pc:docMk/>
              <pc:sldMasterMk cId="3753609598" sldId="2147483660"/>
              <pc:sldLayoutMk cId="3151316049" sldId="2147483674"/>
              <ac:spMk id="16" creationId="{996B64B9-1DF0-4EE9-BAB5-72AFA94B9AFD}"/>
            </ac:spMkLst>
          </pc:spChg>
        </pc:sldLayoutChg>
        <pc:sldLayoutChg chg="delSp modSp mod">
          <pc:chgData name="Chikasuye, Katia A" userId="52a5a681-2a7e-40d1-be52-d83050be1ed2" providerId="ADAL" clId="{5B3918EC-0462-4A3F-86B6-1313D4DA91FA}" dt="2022-06-16T23:02:07.401" v="877" actId="478"/>
          <pc:sldLayoutMkLst>
            <pc:docMk/>
            <pc:sldMasterMk cId="3753609598" sldId="2147483660"/>
            <pc:sldLayoutMk cId="968346445" sldId="2147483675"/>
          </pc:sldLayoutMkLst>
          <pc:spChg chg="del">
            <ac:chgData name="Chikasuye, Katia A" userId="52a5a681-2a7e-40d1-be52-d83050be1ed2" providerId="ADAL" clId="{5B3918EC-0462-4A3F-86B6-1313D4DA91FA}" dt="2022-06-16T23:02:03.137" v="875" actId="478"/>
            <ac:spMkLst>
              <pc:docMk/>
              <pc:sldMasterMk cId="3753609598" sldId="2147483660"/>
              <pc:sldLayoutMk cId="968346445" sldId="2147483675"/>
              <ac:spMk id="15" creationId="{EF515B4A-CB20-4847-8E00-0DD66F1FEBB4}"/>
            </ac:spMkLst>
          </pc:spChg>
          <pc:spChg chg="del mod">
            <ac:chgData name="Chikasuye, Katia A" userId="52a5a681-2a7e-40d1-be52-d83050be1ed2" providerId="ADAL" clId="{5B3918EC-0462-4A3F-86B6-1313D4DA91FA}" dt="2022-06-16T23:02:07.401" v="877" actId="478"/>
            <ac:spMkLst>
              <pc:docMk/>
              <pc:sldMasterMk cId="3753609598" sldId="2147483660"/>
              <pc:sldLayoutMk cId="968346445" sldId="2147483675"/>
              <ac:spMk id="16" creationId="{996B64B9-1DF0-4EE9-BAB5-72AFA94B9AFD}"/>
            </ac:spMkLst>
          </pc:spChg>
        </pc:sldLayoutChg>
      </pc:sldMasterChg>
    </pc:docChg>
  </pc:docChgLst>
  <pc:docChgLst>
    <pc:chgData name="Yamanaka, Kelsey A" userId="ce3e3a53-7b70-41a8-ac29-ac69aed2922c" providerId="ADAL" clId="{6A261F3F-9C67-455D-92D6-132B320FCCFA}"/>
    <pc:docChg chg="undo custSel addSld delSld modSld sldOrd">
      <pc:chgData name="Yamanaka, Kelsey A" userId="ce3e3a53-7b70-41a8-ac29-ac69aed2922c" providerId="ADAL" clId="{6A261F3F-9C67-455D-92D6-132B320FCCFA}" dt="2022-08-24T01:16:54.798" v="4004" actId="27636"/>
      <pc:docMkLst>
        <pc:docMk/>
      </pc:docMkLst>
      <pc:sldChg chg="modSp mod">
        <pc:chgData name="Yamanaka, Kelsey A" userId="ce3e3a53-7b70-41a8-ac29-ac69aed2922c" providerId="ADAL" clId="{6A261F3F-9C67-455D-92D6-132B320FCCFA}" dt="2022-08-23T17:52:35.598" v="3220" actId="20577"/>
        <pc:sldMkLst>
          <pc:docMk/>
          <pc:sldMk cId="4183957916" sldId="260"/>
        </pc:sldMkLst>
        <pc:spChg chg="mod">
          <ac:chgData name="Yamanaka, Kelsey A" userId="ce3e3a53-7b70-41a8-ac29-ac69aed2922c" providerId="ADAL" clId="{6A261F3F-9C67-455D-92D6-132B320FCCFA}" dt="2022-08-23T17:52:35.598" v="3220" actId="20577"/>
          <ac:spMkLst>
            <pc:docMk/>
            <pc:sldMk cId="4183957916" sldId="260"/>
            <ac:spMk id="2" creationId="{17878E85-1942-4796-B195-27803B1A28DB}"/>
          </ac:spMkLst>
        </pc:spChg>
      </pc:sldChg>
      <pc:sldChg chg="modSp mod">
        <pc:chgData name="Yamanaka, Kelsey A" userId="ce3e3a53-7b70-41a8-ac29-ac69aed2922c" providerId="ADAL" clId="{6A261F3F-9C67-455D-92D6-132B320FCCFA}" dt="2022-08-23T01:08:24.481" v="12" actId="1036"/>
        <pc:sldMkLst>
          <pc:docMk/>
          <pc:sldMk cId="4101271391" sldId="281"/>
        </pc:sldMkLst>
        <pc:spChg chg="mod">
          <ac:chgData name="Yamanaka, Kelsey A" userId="ce3e3a53-7b70-41a8-ac29-ac69aed2922c" providerId="ADAL" clId="{6A261F3F-9C67-455D-92D6-132B320FCCFA}" dt="2022-08-23T01:08:24.481" v="12" actId="1036"/>
          <ac:spMkLst>
            <pc:docMk/>
            <pc:sldMk cId="4101271391" sldId="281"/>
            <ac:spMk id="12" creationId="{B930A195-508D-45D2-B334-B9FBA593F576}"/>
          </ac:spMkLst>
        </pc:spChg>
      </pc:sldChg>
      <pc:sldChg chg="modSp mod">
        <pc:chgData name="Yamanaka, Kelsey A" userId="ce3e3a53-7b70-41a8-ac29-ac69aed2922c" providerId="ADAL" clId="{6A261F3F-9C67-455D-92D6-132B320FCCFA}" dt="2022-08-23T01:09:55.258" v="106" actId="20577"/>
        <pc:sldMkLst>
          <pc:docMk/>
          <pc:sldMk cId="1136664237" sldId="282"/>
        </pc:sldMkLst>
        <pc:spChg chg="mod">
          <ac:chgData name="Yamanaka, Kelsey A" userId="ce3e3a53-7b70-41a8-ac29-ac69aed2922c" providerId="ADAL" clId="{6A261F3F-9C67-455D-92D6-132B320FCCFA}" dt="2022-08-23T01:09:55.258" v="106" actId="20577"/>
          <ac:spMkLst>
            <pc:docMk/>
            <pc:sldMk cId="1136664237" sldId="282"/>
            <ac:spMk id="3" creationId="{6F31748D-0B1C-467A-8AE0-4F706FAF4860}"/>
          </ac:spMkLst>
        </pc:spChg>
      </pc:sldChg>
      <pc:sldChg chg="modSp del mod ord">
        <pc:chgData name="Yamanaka, Kelsey A" userId="ce3e3a53-7b70-41a8-ac29-ac69aed2922c" providerId="ADAL" clId="{6A261F3F-9C67-455D-92D6-132B320FCCFA}" dt="2022-08-23T02:42:27.714" v="1641" actId="47"/>
        <pc:sldMkLst>
          <pc:docMk/>
          <pc:sldMk cId="2233741699" sldId="293"/>
        </pc:sldMkLst>
        <pc:spChg chg="mod">
          <ac:chgData name="Yamanaka, Kelsey A" userId="ce3e3a53-7b70-41a8-ac29-ac69aed2922c" providerId="ADAL" clId="{6A261F3F-9C67-455D-92D6-132B320FCCFA}" dt="2022-08-23T02:25:59.448" v="1501" actId="20577"/>
          <ac:spMkLst>
            <pc:docMk/>
            <pc:sldMk cId="2233741699" sldId="293"/>
            <ac:spMk id="4" creationId="{4C3107A0-091B-4702-9F30-11F43C5C250A}"/>
          </ac:spMkLst>
        </pc:spChg>
      </pc:sldChg>
      <pc:sldChg chg="modSp mod">
        <pc:chgData name="Yamanaka, Kelsey A" userId="ce3e3a53-7b70-41a8-ac29-ac69aed2922c" providerId="ADAL" clId="{6A261F3F-9C67-455D-92D6-132B320FCCFA}" dt="2022-08-23T01:20:02.331" v="983" actId="404"/>
        <pc:sldMkLst>
          <pc:docMk/>
          <pc:sldMk cId="778285144" sldId="300"/>
        </pc:sldMkLst>
        <pc:spChg chg="mod">
          <ac:chgData name="Yamanaka, Kelsey A" userId="ce3e3a53-7b70-41a8-ac29-ac69aed2922c" providerId="ADAL" clId="{6A261F3F-9C67-455D-92D6-132B320FCCFA}" dt="2022-08-23T01:20:02.331" v="983" actId="404"/>
          <ac:spMkLst>
            <pc:docMk/>
            <pc:sldMk cId="778285144" sldId="300"/>
            <ac:spMk id="2" creationId="{63EA9A46-4A30-4C86-A49F-D654886BDFAF}"/>
          </ac:spMkLst>
        </pc:spChg>
      </pc:sldChg>
      <pc:sldChg chg="delSp mod">
        <pc:chgData name="Yamanaka, Kelsey A" userId="ce3e3a53-7b70-41a8-ac29-ac69aed2922c" providerId="ADAL" clId="{6A261F3F-9C67-455D-92D6-132B320FCCFA}" dt="2022-08-23T01:21:48.955" v="1099" actId="478"/>
        <pc:sldMkLst>
          <pc:docMk/>
          <pc:sldMk cId="3120808780" sldId="302"/>
        </pc:sldMkLst>
        <pc:spChg chg="del">
          <ac:chgData name="Yamanaka, Kelsey A" userId="ce3e3a53-7b70-41a8-ac29-ac69aed2922c" providerId="ADAL" clId="{6A261F3F-9C67-455D-92D6-132B320FCCFA}" dt="2022-08-23T01:21:48.955" v="1099" actId="478"/>
          <ac:spMkLst>
            <pc:docMk/>
            <pc:sldMk cId="3120808780" sldId="302"/>
            <ac:spMk id="3" creationId="{64D326DA-19A7-499A-B712-92042B847BC6}"/>
          </ac:spMkLst>
        </pc:spChg>
      </pc:sldChg>
      <pc:sldChg chg="modSp mod">
        <pc:chgData name="Yamanaka, Kelsey A" userId="ce3e3a53-7b70-41a8-ac29-ac69aed2922c" providerId="ADAL" clId="{6A261F3F-9C67-455D-92D6-132B320FCCFA}" dt="2022-08-23T02:23:43.072" v="1450" actId="14100"/>
        <pc:sldMkLst>
          <pc:docMk/>
          <pc:sldMk cId="1179740521" sldId="305"/>
        </pc:sldMkLst>
        <pc:spChg chg="mod">
          <ac:chgData name="Yamanaka, Kelsey A" userId="ce3e3a53-7b70-41a8-ac29-ac69aed2922c" providerId="ADAL" clId="{6A261F3F-9C67-455D-92D6-132B320FCCFA}" dt="2022-08-23T02:23:35.204" v="1449" actId="20577"/>
          <ac:spMkLst>
            <pc:docMk/>
            <pc:sldMk cId="1179740521" sldId="305"/>
            <ac:spMk id="2" creationId="{C69CACA1-E47D-44A5-8717-2975F451969B}"/>
          </ac:spMkLst>
        </pc:spChg>
        <pc:spChg chg="mod">
          <ac:chgData name="Yamanaka, Kelsey A" userId="ce3e3a53-7b70-41a8-ac29-ac69aed2922c" providerId="ADAL" clId="{6A261F3F-9C67-455D-92D6-132B320FCCFA}" dt="2022-08-23T02:23:43.072" v="1450" actId="14100"/>
          <ac:spMkLst>
            <pc:docMk/>
            <pc:sldMk cId="1179740521" sldId="305"/>
            <ac:spMk id="4" creationId="{4C3107A0-091B-4702-9F30-11F43C5C250A}"/>
          </ac:spMkLst>
        </pc:spChg>
      </pc:sldChg>
      <pc:sldChg chg="addSp modSp mod">
        <pc:chgData name="Yamanaka, Kelsey A" userId="ce3e3a53-7b70-41a8-ac29-ac69aed2922c" providerId="ADAL" clId="{6A261F3F-9C67-455D-92D6-132B320FCCFA}" dt="2022-08-23T03:14:28.019" v="2576" actId="1076"/>
        <pc:sldMkLst>
          <pc:docMk/>
          <pc:sldMk cId="118605447" sldId="306"/>
        </pc:sldMkLst>
        <pc:spChg chg="mod">
          <ac:chgData name="Yamanaka, Kelsey A" userId="ce3e3a53-7b70-41a8-ac29-ac69aed2922c" providerId="ADAL" clId="{6A261F3F-9C67-455D-92D6-132B320FCCFA}" dt="2022-08-23T03:13:27.282" v="2571" actId="27636"/>
          <ac:spMkLst>
            <pc:docMk/>
            <pc:sldMk cId="118605447" sldId="306"/>
            <ac:spMk id="3" creationId="{6F31748D-0B1C-467A-8AE0-4F706FAF4860}"/>
          </ac:spMkLst>
        </pc:spChg>
        <pc:spChg chg="add mod">
          <ac:chgData name="Yamanaka, Kelsey A" userId="ce3e3a53-7b70-41a8-ac29-ac69aed2922c" providerId="ADAL" clId="{6A261F3F-9C67-455D-92D6-132B320FCCFA}" dt="2022-08-23T03:14:28.019" v="2576" actId="1076"/>
          <ac:spMkLst>
            <pc:docMk/>
            <pc:sldMk cId="118605447" sldId="306"/>
            <ac:spMk id="4" creationId="{E731D684-4399-9E7B-91A4-ACF2267A8E5D}"/>
          </ac:spMkLst>
        </pc:spChg>
      </pc:sldChg>
      <pc:sldChg chg="addSp modSp mod">
        <pc:chgData name="Yamanaka, Kelsey A" userId="ce3e3a53-7b70-41a8-ac29-ac69aed2922c" providerId="ADAL" clId="{6A261F3F-9C67-455D-92D6-132B320FCCFA}" dt="2022-08-23T03:20:46.301" v="2664" actId="255"/>
        <pc:sldMkLst>
          <pc:docMk/>
          <pc:sldMk cId="2021929469" sldId="307"/>
        </pc:sldMkLst>
        <pc:spChg chg="mod">
          <ac:chgData name="Yamanaka, Kelsey A" userId="ce3e3a53-7b70-41a8-ac29-ac69aed2922c" providerId="ADAL" clId="{6A261F3F-9C67-455D-92D6-132B320FCCFA}" dt="2022-08-23T03:19:55.843" v="2630" actId="20577"/>
          <ac:spMkLst>
            <pc:docMk/>
            <pc:sldMk cId="2021929469" sldId="307"/>
            <ac:spMk id="3" creationId="{6F31748D-0B1C-467A-8AE0-4F706FAF4860}"/>
          </ac:spMkLst>
        </pc:spChg>
        <pc:spChg chg="add mod">
          <ac:chgData name="Yamanaka, Kelsey A" userId="ce3e3a53-7b70-41a8-ac29-ac69aed2922c" providerId="ADAL" clId="{6A261F3F-9C67-455D-92D6-132B320FCCFA}" dt="2022-08-23T03:20:46.301" v="2664" actId="255"/>
          <ac:spMkLst>
            <pc:docMk/>
            <pc:sldMk cId="2021929469" sldId="307"/>
            <ac:spMk id="6" creationId="{10EC9AEE-7AAB-8545-C4A2-1564D86A9A42}"/>
          </ac:spMkLst>
        </pc:spChg>
        <pc:picChg chg="add mod">
          <ac:chgData name="Yamanaka, Kelsey A" userId="ce3e3a53-7b70-41a8-ac29-ac69aed2922c" providerId="ADAL" clId="{6A261F3F-9C67-455D-92D6-132B320FCCFA}" dt="2022-08-23T03:20:15.136" v="2634" actId="1076"/>
          <ac:picMkLst>
            <pc:docMk/>
            <pc:sldMk cId="2021929469" sldId="307"/>
            <ac:picMk id="5" creationId="{4DF70DE4-9D11-AB65-B01A-2535445CDFF9}"/>
          </ac:picMkLst>
        </pc:picChg>
      </pc:sldChg>
      <pc:sldChg chg="addSp modSp mod">
        <pc:chgData name="Yamanaka, Kelsey A" userId="ce3e3a53-7b70-41a8-ac29-ac69aed2922c" providerId="ADAL" clId="{6A261F3F-9C67-455D-92D6-132B320FCCFA}" dt="2022-08-23T03:24:34.168" v="2791" actId="12"/>
        <pc:sldMkLst>
          <pc:docMk/>
          <pc:sldMk cId="2124657269" sldId="308"/>
        </pc:sldMkLst>
        <pc:spChg chg="mod">
          <ac:chgData name="Yamanaka, Kelsey A" userId="ce3e3a53-7b70-41a8-ac29-ac69aed2922c" providerId="ADAL" clId="{6A261F3F-9C67-455D-92D6-132B320FCCFA}" dt="2022-08-23T01:31:41.487" v="1222" actId="20577"/>
          <ac:spMkLst>
            <pc:docMk/>
            <pc:sldMk cId="2124657269" sldId="308"/>
            <ac:spMk id="2" creationId="{2C3DC5AC-FFDE-468E-8104-924993A767B8}"/>
          </ac:spMkLst>
        </pc:spChg>
        <pc:spChg chg="mod">
          <ac:chgData name="Yamanaka, Kelsey A" userId="ce3e3a53-7b70-41a8-ac29-ac69aed2922c" providerId="ADAL" clId="{6A261F3F-9C67-455D-92D6-132B320FCCFA}" dt="2022-08-23T03:24:18.057" v="2784" actId="14100"/>
          <ac:spMkLst>
            <pc:docMk/>
            <pc:sldMk cId="2124657269" sldId="308"/>
            <ac:spMk id="3" creationId="{6F31748D-0B1C-467A-8AE0-4F706FAF4860}"/>
          </ac:spMkLst>
        </pc:spChg>
        <pc:spChg chg="add mod">
          <ac:chgData name="Yamanaka, Kelsey A" userId="ce3e3a53-7b70-41a8-ac29-ac69aed2922c" providerId="ADAL" clId="{6A261F3F-9C67-455D-92D6-132B320FCCFA}" dt="2022-08-23T03:24:34.168" v="2791" actId="12"/>
          <ac:spMkLst>
            <pc:docMk/>
            <pc:sldMk cId="2124657269" sldId="308"/>
            <ac:spMk id="4" creationId="{AC424240-6630-5842-5803-5BDD0095A06F}"/>
          </ac:spMkLst>
        </pc:spChg>
      </pc:sldChg>
      <pc:sldChg chg="modSp mod modNotesTx">
        <pc:chgData name="Yamanaka, Kelsey A" userId="ce3e3a53-7b70-41a8-ac29-ac69aed2922c" providerId="ADAL" clId="{6A261F3F-9C67-455D-92D6-132B320FCCFA}" dt="2022-08-23T03:23:48.772" v="2782" actId="313"/>
        <pc:sldMkLst>
          <pc:docMk/>
          <pc:sldMk cId="625461463" sldId="310"/>
        </pc:sldMkLst>
        <pc:spChg chg="mod">
          <ac:chgData name="Yamanaka, Kelsey A" userId="ce3e3a53-7b70-41a8-ac29-ac69aed2922c" providerId="ADAL" clId="{6A261F3F-9C67-455D-92D6-132B320FCCFA}" dt="2022-08-23T01:32:05.787" v="1246" actId="20577"/>
          <ac:spMkLst>
            <pc:docMk/>
            <pc:sldMk cId="625461463" sldId="310"/>
            <ac:spMk id="2" creationId="{2C3DC5AC-FFDE-468E-8104-924993A767B8}"/>
          </ac:spMkLst>
        </pc:spChg>
        <pc:spChg chg="mod">
          <ac:chgData name="Yamanaka, Kelsey A" userId="ce3e3a53-7b70-41a8-ac29-ac69aed2922c" providerId="ADAL" clId="{6A261F3F-9C67-455D-92D6-132B320FCCFA}" dt="2022-08-23T03:23:48.772" v="2782" actId="313"/>
          <ac:spMkLst>
            <pc:docMk/>
            <pc:sldMk cId="625461463" sldId="310"/>
            <ac:spMk id="3" creationId="{6F31748D-0B1C-467A-8AE0-4F706FAF4860}"/>
          </ac:spMkLst>
        </pc:spChg>
      </pc:sldChg>
      <pc:sldChg chg="modSp mod">
        <pc:chgData name="Yamanaka, Kelsey A" userId="ce3e3a53-7b70-41a8-ac29-ac69aed2922c" providerId="ADAL" clId="{6A261F3F-9C67-455D-92D6-132B320FCCFA}" dt="2022-08-23T01:35:04.574" v="1398" actId="13926"/>
        <pc:sldMkLst>
          <pc:docMk/>
          <pc:sldMk cId="1327120158" sldId="311"/>
        </pc:sldMkLst>
        <pc:spChg chg="mod">
          <ac:chgData name="Yamanaka, Kelsey A" userId="ce3e3a53-7b70-41a8-ac29-ac69aed2922c" providerId="ADAL" clId="{6A261F3F-9C67-455D-92D6-132B320FCCFA}" dt="2022-08-23T01:35:04.574" v="1398" actId="13926"/>
          <ac:spMkLst>
            <pc:docMk/>
            <pc:sldMk cId="1327120158" sldId="311"/>
            <ac:spMk id="3" creationId="{6F31748D-0B1C-467A-8AE0-4F706FAF4860}"/>
          </ac:spMkLst>
        </pc:spChg>
      </pc:sldChg>
      <pc:sldChg chg="addSp delSp modSp mod">
        <pc:chgData name="Yamanaka, Kelsey A" userId="ce3e3a53-7b70-41a8-ac29-ac69aed2922c" providerId="ADAL" clId="{6A261F3F-9C67-455D-92D6-132B320FCCFA}" dt="2022-08-23T18:02:37.771" v="3515" actId="1076"/>
        <pc:sldMkLst>
          <pc:docMk/>
          <pc:sldMk cId="1632550241" sldId="312"/>
        </pc:sldMkLst>
        <pc:spChg chg="mod">
          <ac:chgData name="Yamanaka, Kelsey A" userId="ce3e3a53-7b70-41a8-ac29-ac69aed2922c" providerId="ADAL" clId="{6A261F3F-9C67-455D-92D6-132B320FCCFA}" dt="2022-08-23T18:02:37.771" v="3515" actId="1076"/>
          <ac:spMkLst>
            <pc:docMk/>
            <pc:sldMk cId="1632550241" sldId="312"/>
            <ac:spMk id="3" creationId="{6F31748D-0B1C-467A-8AE0-4F706FAF4860}"/>
          </ac:spMkLst>
        </pc:spChg>
        <pc:picChg chg="add del mod">
          <ac:chgData name="Yamanaka, Kelsey A" userId="ce3e3a53-7b70-41a8-ac29-ac69aed2922c" providerId="ADAL" clId="{6A261F3F-9C67-455D-92D6-132B320FCCFA}" dt="2022-08-23T18:00:47.849" v="3243" actId="21"/>
          <ac:picMkLst>
            <pc:docMk/>
            <pc:sldMk cId="1632550241" sldId="312"/>
            <ac:picMk id="4" creationId="{AAA03C1A-D30C-5498-0983-3523830614E9}"/>
          </ac:picMkLst>
        </pc:picChg>
      </pc:sldChg>
      <pc:sldChg chg="modSp mod">
        <pc:chgData name="Yamanaka, Kelsey A" userId="ce3e3a53-7b70-41a8-ac29-ac69aed2922c" providerId="ADAL" clId="{6A261F3F-9C67-455D-92D6-132B320FCCFA}" dt="2022-08-24T01:16:54.798" v="4004" actId="27636"/>
        <pc:sldMkLst>
          <pc:docMk/>
          <pc:sldMk cId="1363015405" sldId="313"/>
        </pc:sldMkLst>
        <pc:spChg chg="mod">
          <ac:chgData name="Yamanaka, Kelsey A" userId="ce3e3a53-7b70-41a8-ac29-ac69aed2922c" providerId="ADAL" clId="{6A261F3F-9C67-455D-92D6-132B320FCCFA}" dt="2022-08-23T03:40:59.845" v="3149" actId="20577"/>
          <ac:spMkLst>
            <pc:docMk/>
            <pc:sldMk cId="1363015405" sldId="313"/>
            <ac:spMk id="2" creationId="{2C3DC5AC-FFDE-468E-8104-924993A767B8}"/>
          </ac:spMkLst>
        </pc:spChg>
        <pc:spChg chg="mod">
          <ac:chgData name="Yamanaka, Kelsey A" userId="ce3e3a53-7b70-41a8-ac29-ac69aed2922c" providerId="ADAL" clId="{6A261F3F-9C67-455D-92D6-132B320FCCFA}" dt="2022-08-24T01:16:54.798" v="4004" actId="27636"/>
          <ac:spMkLst>
            <pc:docMk/>
            <pc:sldMk cId="1363015405" sldId="313"/>
            <ac:spMk id="3" creationId="{6F31748D-0B1C-467A-8AE0-4F706FAF4860}"/>
          </ac:spMkLst>
        </pc:spChg>
      </pc:sldChg>
      <pc:sldChg chg="modSp mod">
        <pc:chgData name="Yamanaka, Kelsey A" userId="ce3e3a53-7b70-41a8-ac29-ac69aed2922c" providerId="ADAL" clId="{6A261F3F-9C67-455D-92D6-132B320FCCFA}" dt="2022-08-23T18:19:06.254" v="3995" actId="1076"/>
        <pc:sldMkLst>
          <pc:docMk/>
          <pc:sldMk cId="239259429" sldId="314"/>
        </pc:sldMkLst>
        <pc:spChg chg="mod">
          <ac:chgData name="Yamanaka, Kelsey A" userId="ce3e3a53-7b70-41a8-ac29-ac69aed2922c" providerId="ADAL" clId="{6A261F3F-9C67-455D-92D6-132B320FCCFA}" dt="2022-08-23T03:42:13.753" v="3173" actId="20577"/>
          <ac:spMkLst>
            <pc:docMk/>
            <pc:sldMk cId="239259429" sldId="314"/>
            <ac:spMk id="2" creationId="{2C3DC5AC-FFDE-468E-8104-924993A767B8}"/>
          </ac:spMkLst>
        </pc:spChg>
        <pc:spChg chg="mod">
          <ac:chgData name="Yamanaka, Kelsey A" userId="ce3e3a53-7b70-41a8-ac29-ac69aed2922c" providerId="ADAL" clId="{6A261F3F-9C67-455D-92D6-132B320FCCFA}" dt="2022-08-23T18:19:06.254" v="3995" actId="1076"/>
          <ac:spMkLst>
            <pc:docMk/>
            <pc:sldMk cId="239259429" sldId="314"/>
            <ac:spMk id="3" creationId="{6F31748D-0B1C-467A-8AE0-4F706FAF4860}"/>
          </ac:spMkLst>
        </pc:spChg>
      </pc:sldChg>
      <pc:sldChg chg="modSp mod">
        <pc:chgData name="Yamanaka, Kelsey A" userId="ce3e3a53-7b70-41a8-ac29-ac69aed2922c" providerId="ADAL" clId="{6A261F3F-9C67-455D-92D6-132B320FCCFA}" dt="2022-08-23T01:21:15.821" v="1053" actId="20577"/>
        <pc:sldMkLst>
          <pc:docMk/>
          <pc:sldMk cId="1251565964" sldId="315"/>
        </pc:sldMkLst>
        <pc:spChg chg="mod">
          <ac:chgData name="Yamanaka, Kelsey A" userId="ce3e3a53-7b70-41a8-ac29-ac69aed2922c" providerId="ADAL" clId="{6A261F3F-9C67-455D-92D6-132B320FCCFA}" dt="2022-08-23T01:21:15.821" v="1053" actId="20577"/>
          <ac:spMkLst>
            <pc:docMk/>
            <pc:sldMk cId="1251565964" sldId="315"/>
            <ac:spMk id="3" creationId="{6F31748D-0B1C-467A-8AE0-4F706FAF4860}"/>
          </ac:spMkLst>
        </pc:spChg>
      </pc:sldChg>
      <pc:sldChg chg="modSp mod">
        <pc:chgData name="Yamanaka, Kelsey A" userId="ce3e3a53-7b70-41a8-ac29-ac69aed2922c" providerId="ADAL" clId="{6A261F3F-9C67-455D-92D6-132B320FCCFA}" dt="2022-08-23T01:21:37.768" v="1098" actId="13926"/>
        <pc:sldMkLst>
          <pc:docMk/>
          <pc:sldMk cId="2214036413" sldId="316"/>
        </pc:sldMkLst>
        <pc:spChg chg="mod">
          <ac:chgData name="Yamanaka, Kelsey A" userId="ce3e3a53-7b70-41a8-ac29-ac69aed2922c" providerId="ADAL" clId="{6A261F3F-9C67-455D-92D6-132B320FCCFA}" dt="2022-08-23T01:21:37.768" v="1098" actId="13926"/>
          <ac:spMkLst>
            <pc:docMk/>
            <pc:sldMk cId="2214036413" sldId="316"/>
            <ac:spMk id="13" creationId="{144DA5E6-50E1-43DD-9706-C1E1D8F1BD4B}"/>
          </ac:spMkLst>
        </pc:spChg>
      </pc:sldChg>
      <pc:sldChg chg="modSp mod modNotesTx">
        <pc:chgData name="Yamanaka, Kelsey A" userId="ce3e3a53-7b70-41a8-ac29-ac69aed2922c" providerId="ADAL" clId="{6A261F3F-9C67-455D-92D6-132B320FCCFA}" dt="2022-08-23T03:37:42.624" v="2822" actId="20577"/>
        <pc:sldMkLst>
          <pc:docMk/>
          <pc:sldMk cId="4125513692" sldId="317"/>
        </pc:sldMkLst>
        <pc:spChg chg="mod">
          <ac:chgData name="Yamanaka, Kelsey A" userId="ce3e3a53-7b70-41a8-ac29-ac69aed2922c" providerId="ADAL" clId="{6A261F3F-9C67-455D-92D6-132B320FCCFA}" dt="2022-08-23T03:37:42.624" v="2822" actId="20577"/>
          <ac:spMkLst>
            <pc:docMk/>
            <pc:sldMk cId="4125513692" sldId="317"/>
            <ac:spMk id="3" creationId="{6F31748D-0B1C-467A-8AE0-4F706FAF4860}"/>
          </ac:spMkLst>
        </pc:spChg>
      </pc:sldChg>
      <pc:sldChg chg="modSp add mod modNotesTx">
        <pc:chgData name="Yamanaka, Kelsey A" userId="ce3e3a53-7b70-41a8-ac29-ac69aed2922c" providerId="ADAL" clId="{6A261F3F-9C67-455D-92D6-132B320FCCFA}" dt="2022-08-23T03:43:12.391" v="3212" actId="14100"/>
        <pc:sldMkLst>
          <pc:docMk/>
          <pc:sldMk cId="437780987" sldId="318"/>
        </pc:sldMkLst>
        <pc:spChg chg="mod">
          <ac:chgData name="Yamanaka, Kelsey A" userId="ce3e3a53-7b70-41a8-ac29-ac69aed2922c" providerId="ADAL" clId="{6A261F3F-9C67-455D-92D6-132B320FCCFA}" dt="2022-08-23T01:22:21.789" v="1126" actId="20577"/>
          <ac:spMkLst>
            <pc:docMk/>
            <pc:sldMk cId="437780987" sldId="318"/>
            <ac:spMk id="2" creationId="{2C3DC5AC-FFDE-468E-8104-924993A767B8}"/>
          </ac:spMkLst>
        </pc:spChg>
        <pc:spChg chg="mod">
          <ac:chgData name="Yamanaka, Kelsey A" userId="ce3e3a53-7b70-41a8-ac29-ac69aed2922c" providerId="ADAL" clId="{6A261F3F-9C67-455D-92D6-132B320FCCFA}" dt="2022-08-23T03:43:12.391" v="3212" actId="14100"/>
          <ac:spMkLst>
            <pc:docMk/>
            <pc:sldMk cId="437780987" sldId="318"/>
            <ac:spMk id="13" creationId="{144DA5E6-50E1-43DD-9706-C1E1D8F1BD4B}"/>
          </ac:spMkLst>
        </pc:spChg>
      </pc:sldChg>
      <pc:sldChg chg="addSp delSp add del setBg delDesignElem">
        <pc:chgData name="Yamanaka, Kelsey A" userId="ce3e3a53-7b70-41a8-ac29-ac69aed2922c" providerId="ADAL" clId="{6A261F3F-9C67-455D-92D6-132B320FCCFA}" dt="2022-08-23T01:22:07.742" v="1102"/>
        <pc:sldMkLst>
          <pc:docMk/>
          <pc:sldMk cId="2730075502" sldId="318"/>
        </pc:sldMkLst>
        <pc:spChg chg="add del">
          <ac:chgData name="Yamanaka, Kelsey A" userId="ce3e3a53-7b70-41a8-ac29-ac69aed2922c" providerId="ADAL" clId="{6A261F3F-9C67-455D-92D6-132B320FCCFA}" dt="2022-08-23T01:22:07.742" v="1102"/>
          <ac:spMkLst>
            <pc:docMk/>
            <pc:sldMk cId="2730075502" sldId="318"/>
            <ac:spMk id="8" creationId="{B775CD93-9DF2-48CB-9F57-1BCA9A46C7FA}"/>
          </ac:spMkLst>
        </pc:spChg>
        <pc:spChg chg="add del">
          <ac:chgData name="Yamanaka, Kelsey A" userId="ce3e3a53-7b70-41a8-ac29-ac69aed2922c" providerId="ADAL" clId="{6A261F3F-9C67-455D-92D6-132B320FCCFA}" dt="2022-08-23T01:22:07.742" v="1102"/>
          <ac:spMkLst>
            <pc:docMk/>
            <pc:sldMk cId="2730075502" sldId="318"/>
            <ac:spMk id="10" creationId="{6166C6D1-23AC-49C4-BA07-238E4E9F8CEB}"/>
          </ac:spMkLst>
        </pc:spChg>
        <pc:spChg chg="add del">
          <ac:chgData name="Yamanaka, Kelsey A" userId="ce3e3a53-7b70-41a8-ac29-ac69aed2922c" providerId="ADAL" clId="{6A261F3F-9C67-455D-92D6-132B320FCCFA}" dt="2022-08-23T01:22:07.742" v="1102"/>
          <ac:spMkLst>
            <pc:docMk/>
            <pc:sldMk cId="2730075502" sldId="318"/>
            <ac:spMk id="12" creationId="{E186B68C-84BC-4A6E-99D1-EE87483C1349}"/>
          </ac:spMkLst>
        </pc:spChg>
        <pc:spChg chg="add del">
          <ac:chgData name="Yamanaka, Kelsey A" userId="ce3e3a53-7b70-41a8-ac29-ac69aed2922c" providerId="ADAL" clId="{6A261F3F-9C67-455D-92D6-132B320FCCFA}" dt="2022-08-23T01:22:07.742" v="1102"/>
          <ac:spMkLst>
            <pc:docMk/>
            <pc:sldMk cId="2730075502" sldId="318"/>
            <ac:spMk id="14" creationId="{1C091803-41C2-48E0-9228-5148460C7479}"/>
          </ac:spMkLst>
        </pc:spChg>
      </pc:sldChg>
      <pc:sldChg chg="add del">
        <pc:chgData name="Yamanaka, Kelsey A" userId="ce3e3a53-7b70-41a8-ac29-ac69aed2922c" providerId="ADAL" clId="{6A261F3F-9C67-455D-92D6-132B320FCCFA}" dt="2022-08-23T02:23:57.258" v="1452" actId="2696"/>
        <pc:sldMkLst>
          <pc:docMk/>
          <pc:sldMk cId="935924171" sldId="319"/>
        </pc:sldMkLst>
      </pc:sldChg>
      <pc:sldChg chg="addSp delSp add del setBg delDesignElem">
        <pc:chgData name="Yamanaka, Kelsey A" userId="ce3e3a53-7b70-41a8-ac29-ac69aed2922c" providerId="ADAL" clId="{6A261F3F-9C67-455D-92D6-132B320FCCFA}" dt="2022-08-23T02:24:05.235" v="1455"/>
        <pc:sldMkLst>
          <pc:docMk/>
          <pc:sldMk cId="1612433183" sldId="319"/>
        </pc:sldMkLst>
        <pc:spChg chg="add del">
          <ac:chgData name="Yamanaka, Kelsey A" userId="ce3e3a53-7b70-41a8-ac29-ac69aed2922c" providerId="ADAL" clId="{6A261F3F-9C67-455D-92D6-132B320FCCFA}" dt="2022-08-23T02:24:05.235" v="1455"/>
          <ac:spMkLst>
            <pc:docMk/>
            <pc:sldMk cId="1612433183" sldId="319"/>
            <ac:spMk id="9" creationId="{B775CD93-9DF2-48CB-9F57-1BCA9A46C7FA}"/>
          </ac:spMkLst>
        </pc:spChg>
        <pc:spChg chg="add del">
          <ac:chgData name="Yamanaka, Kelsey A" userId="ce3e3a53-7b70-41a8-ac29-ac69aed2922c" providerId="ADAL" clId="{6A261F3F-9C67-455D-92D6-132B320FCCFA}" dt="2022-08-23T02:24:05.235" v="1455"/>
          <ac:spMkLst>
            <pc:docMk/>
            <pc:sldMk cId="1612433183" sldId="319"/>
            <ac:spMk id="11" creationId="{6166C6D1-23AC-49C4-BA07-238E4E9F8CEB}"/>
          </ac:spMkLst>
        </pc:spChg>
        <pc:spChg chg="add del">
          <ac:chgData name="Yamanaka, Kelsey A" userId="ce3e3a53-7b70-41a8-ac29-ac69aed2922c" providerId="ADAL" clId="{6A261F3F-9C67-455D-92D6-132B320FCCFA}" dt="2022-08-23T02:24:05.235" v="1455"/>
          <ac:spMkLst>
            <pc:docMk/>
            <pc:sldMk cId="1612433183" sldId="319"/>
            <ac:spMk id="13" creationId="{E186B68C-84BC-4A6E-99D1-EE87483C1349}"/>
          </ac:spMkLst>
        </pc:spChg>
        <pc:spChg chg="add del">
          <ac:chgData name="Yamanaka, Kelsey A" userId="ce3e3a53-7b70-41a8-ac29-ac69aed2922c" providerId="ADAL" clId="{6A261F3F-9C67-455D-92D6-132B320FCCFA}" dt="2022-08-23T02:24:05.235" v="1455"/>
          <ac:spMkLst>
            <pc:docMk/>
            <pc:sldMk cId="1612433183" sldId="319"/>
            <ac:spMk id="15" creationId="{1C091803-41C2-48E0-9228-5148460C7479}"/>
          </ac:spMkLst>
        </pc:spChg>
      </pc:sldChg>
      <pc:sldChg chg="modSp add mod ord">
        <pc:chgData name="Yamanaka, Kelsey A" userId="ce3e3a53-7b70-41a8-ac29-ac69aed2922c" providerId="ADAL" clId="{6A261F3F-9C67-455D-92D6-132B320FCCFA}" dt="2022-08-23T02:44:11.469" v="1701"/>
        <pc:sldMkLst>
          <pc:docMk/>
          <pc:sldMk cId="3610561100" sldId="319"/>
        </pc:sldMkLst>
        <pc:spChg chg="mod">
          <ac:chgData name="Yamanaka, Kelsey A" userId="ce3e3a53-7b70-41a8-ac29-ac69aed2922c" providerId="ADAL" clId="{6A261F3F-9C67-455D-92D6-132B320FCCFA}" dt="2022-08-23T02:43:56.010" v="1687" actId="20577"/>
          <ac:spMkLst>
            <pc:docMk/>
            <pc:sldMk cId="3610561100" sldId="319"/>
            <ac:spMk id="2" creationId="{C69CACA1-E47D-44A5-8717-2975F451969B}"/>
          </ac:spMkLst>
        </pc:spChg>
        <pc:spChg chg="mod">
          <ac:chgData name="Yamanaka, Kelsey A" userId="ce3e3a53-7b70-41a8-ac29-ac69aed2922c" providerId="ADAL" clId="{6A261F3F-9C67-455D-92D6-132B320FCCFA}" dt="2022-08-23T02:43:05.128" v="1647" actId="27636"/>
          <ac:spMkLst>
            <pc:docMk/>
            <pc:sldMk cId="3610561100" sldId="319"/>
            <ac:spMk id="4" creationId="{4C3107A0-091B-4702-9F30-11F43C5C250A}"/>
          </ac:spMkLst>
        </pc:spChg>
      </pc:sldChg>
      <pc:sldChg chg="modSp add mod">
        <pc:chgData name="Yamanaka, Kelsey A" userId="ce3e3a53-7b70-41a8-ac29-ac69aed2922c" providerId="ADAL" clId="{6A261F3F-9C67-455D-92D6-132B320FCCFA}" dt="2022-08-23T02:44:29.545" v="1702" actId="1035"/>
        <pc:sldMkLst>
          <pc:docMk/>
          <pc:sldMk cId="2673027706" sldId="320"/>
        </pc:sldMkLst>
        <pc:spChg chg="mod">
          <ac:chgData name="Yamanaka, Kelsey A" userId="ce3e3a53-7b70-41a8-ac29-ac69aed2922c" providerId="ADAL" clId="{6A261F3F-9C67-455D-92D6-132B320FCCFA}" dt="2022-08-23T02:44:02.929" v="1699" actId="20577"/>
          <ac:spMkLst>
            <pc:docMk/>
            <pc:sldMk cId="2673027706" sldId="320"/>
            <ac:spMk id="2" creationId="{C69CACA1-E47D-44A5-8717-2975F451969B}"/>
          </ac:spMkLst>
        </pc:spChg>
        <pc:spChg chg="mod">
          <ac:chgData name="Yamanaka, Kelsey A" userId="ce3e3a53-7b70-41a8-ac29-ac69aed2922c" providerId="ADAL" clId="{6A261F3F-9C67-455D-92D6-132B320FCCFA}" dt="2022-08-23T02:44:29.545" v="1702" actId="1035"/>
          <ac:spMkLst>
            <pc:docMk/>
            <pc:sldMk cId="2673027706" sldId="320"/>
            <ac:spMk id="4" creationId="{4C3107A0-091B-4702-9F30-11F43C5C250A}"/>
          </ac:spMkLst>
        </pc:spChg>
      </pc:sldChg>
      <pc:sldChg chg="addSp delSp modSp mod">
        <pc:chgData name="Yamanaka, Kelsey A" userId="ce3e3a53-7b70-41a8-ac29-ac69aed2922c" providerId="ADAL" clId="{6A261F3F-9C67-455D-92D6-132B320FCCFA}" dt="2022-08-23T18:07:44.875" v="3991" actId="20577"/>
        <pc:sldMkLst>
          <pc:docMk/>
          <pc:sldMk cId="477955498" sldId="321"/>
        </pc:sldMkLst>
        <pc:spChg chg="del">
          <ac:chgData name="Yamanaka, Kelsey A" userId="ce3e3a53-7b70-41a8-ac29-ac69aed2922c" providerId="ADAL" clId="{6A261F3F-9C67-455D-92D6-132B320FCCFA}" dt="2022-08-23T17:54:18" v="3223" actId="478"/>
          <ac:spMkLst>
            <pc:docMk/>
            <pc:sldMk cId="477955498" sldId="321"/>
            <ac:spMk id="3" creationId="{6F31748D-0B1C-467A-8AE0-4F706FAF4860}"/>
          </ac:spMkLst>
        </pc:spChg>
        <pc:spChg chg="add mod">
          <ac:chgData name="Yamanaka, Kelsey A" userId="ce3e3a53-7b70-41a8-ac29-ac69aed2922c" providerId="ADAL" clId="{6A261F3F-9C67-455D-92D6-132B320FCCFA}" dt="2022-08-23T18:07:44.875" v="3991" actId="20577"/>
          <ac:spMkLst>
            <pc:docMk/>
            <pc:sldMk cId="477955498" sldId="321"/>
            <ac:spMk id="6" creationId="{72F26057-1BFA-6B79-A1E9-CF22FA2F9E9B}"/>
          </ac:spMkLst>
        </pc:spChg>
        <pc:picChg chg="del mod">
          <ac:chgData name="Yamanaka, Kelsey A" userId="ce3e3a53-7b70-41a8-ac29-ac69aed2922c" providerId="ADAL" clId="{6A261F3F-9C67-455D-92D6-132B320FCCFA}" dt="2022-08-23T17:59:20.905" v="3231" actId="21"/>
          <ac:picMkLst>
            <pc:docMk/>
            <pc:sldMk cId="477955498" sldId="321"/>
            <ac:picMk id="4" creationId="{8ED48E5A-2CE3-4C93-ACE7-08BE60C8F56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dgm:spPr>
        <a:solidFill>
          <a:schemeClr val="accent1"/>
        </a:solidFill>
        <a:ln>
          <a:solidFill>
            <a:schemeClr val="accent1"/>
          </a:solidFill>
        </a:ln>
      </dgm:spPr>
      <dgm:t>
        <a:bodyPr/>
        <a:lstStyle/>
        <a:p>
          <a:r>
            <a:rPr lang="en-US" b="1" dirty="0">
              <a:effectLst>
                <a:outerShdw blurRad="50800" dist="38100" dir="2700000" algn="tl" rotWithShape="0">
                  <a:schemeClr val="tx1">
                    <a:alpha val="50000"/>
                  </a:schemeClr>
                </a:outerShdw>
              </a:effectLst>
              <a:latin typeface="+mj-lt"/>
            </a:rPr>
            <a:t>August</a:t>
          </a: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349299C9-846E-4827-813A-349CCCE20782}">
      <dgm:prSet phldrT="[Text]" custT="1"/>
      <dgm:spPr/>
      <dgm:t>
        <a:bodyPr lIns="108000" tIns="648000" rIns="288000" anchor="t" anchorCtr="0"/>
        <a:lstStyle/>
        <a:p>
          <a:pPr algn="l">
            <a:lnSpc>
              <a:spcPts val="1500"/>
            </a:lnSpc>
            <a:spcAft>
              <a:spcPts val="0"/>
            </a:spcAft>
          </a:pPr>
          <a:r>
            <a:rPr lang="en-US" sz="1150" dirty="0">
              <a:solidFill>
                <a:schemeClr val="tx2"/>
              </a:solidFill>
            </a:rPr>
            <a:t>Notice of Funding Opportunity (NOFO) released August 12. </a:t>
          </a:r>
        </a:p>
      </dgm:t>
    </dgm:pt>
    <dgm:pt modelId="{AEA27547-B9ED-4994-BD27-04EC297EF367}" type="parTrans" cxnId="{0EFA3039-6828-403C-9445-4359BA6645E6}">
      <dgm:prSet/>
      <dgm:spPr/>
      <dgm:t>
        <a:bodyPr/>
        <a:lstStyle/>
        <a:p>
          <a:endParaRPr lang="en-US"/>
        </a:p>
      </dgm:t>
    </dgm:pt>
    <dgm:pt modelId="{9D819F52-ACA0-4B08-8256-DF6BD8FA3A0B}" type="sibTrans" cxnId="{0EFA3039-6828-403C-9445-4359BA6645E6}">
      <dgm:prSet/>
      <dgm:spPr/>
      <dgm:t>
        <a:bodyPr/>
        <a:lstStyle/>
        <a:p>
          <a:endParaRPr lang="en-US"/>
        </a:p>
      </dgm:t>
    </dgm:pt>
    <dgm:pt modelId="{5D70EFF5-8B31-4A1F-AE44-51E4CF0013EB}">
      <dgm:prSet phldrT="[Text]" custT="1"/>
      <dgm:spPr/>
      <dgm:t>
        <a:bodyPr lIns="108000" tIns="648000" rIns="288000" anchor="t" anchorCtr="0"/>
        <a:lstStyle/>
        <a:p>
          <a:pPr>
            <a:lnSpc>
              <a:spcPts val="1500"/>
            </a:lnSpc>
          </a:pPr>
          <a:r>
            <a:rPr lang="en-US" sz="1150" dirty="0">
              <a:solidFill>
                <a:schemeClr val="tx2"/>
              </a:solidFill>
            </a:rPr>
            <a:t>Notice of Intent (NOI) due to HI-EMA by 9/30/22 with project description, budget and work schedule. </a:t>
          </a:r>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dgm:spPr>
        <a:solidFill>
          <a:schemeClr val="accent3"/>
        </a:solidFill>
        <a:ln>
          <a:solidFill>
            <a:schemeClr val="accent3"/>
          </a:solidFill>
        </a:ln>
      </dgm:spPr>
      <dgm:t>
        <a:bodyPr/>
        <a:lstStyle/>
        <a:p>
          <a:r>
            <a:rPr lang="en-US" b="1" dirty="0">
              <a:effectLst>
                <a:outerShdw blurRad="50800" dist="38100" dir="2700000" algn="tl" rotWithShape="0">
                  <a:schemeClr val="tx1">
                    <a:alpha val="50000"/>
                  </a:schemeClr>
                </a:outerShdw>
              </a:effectLst>
              <a:latin typeface="+mj-lt"/>
            </a:rPr>
            <a:t>Sept - Dec</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custT="1"/>
      <dgm:spPr/>
      <dgm:t>
        <a:bodyPr lIns="108000" tIns="648000" rIns="288000" anchor="t" anchorCtr="0"/>
        <a:lstStyle/>
        <a:p>
          <a:pPr>
            <a:lnSpc>
              <a:spcPts val="1500"/>
            </a:lnSpc>
          </a:pPr>
          <a:r>
            <a:rPr lang="en-US" sz="1150" dirty="0" err="1">
              <a:solidFill>
                <a:schemeClr val="tx2"/>
              </a:solidFill>
            </a:rPr>
            <a:t>Subapplication</a:t>
          </a:r>
          <a:r>
            <a:rPr lang="en-US" sz="1150" dirty="0">
              <a:solidFill>
                <a:schemeClr val="tx2"/>
              </a:solidFill>
            </a:rPr>
            <a:t> development for eligible projects.</a:t>
          </a:r>
        </a:p>
        <a:p>
          <a:pPr>
            <a:lnSpc>
              <a:spcPts val="1500"/>
            </a:lnSpc>
          </a:pPr>
          <a:r>
            <a:rPr lang="en-US" sz="1150" dirty="0" err="1">
              <a:solidFill>
                <a:schemeClr val="tx2"/>
              </a:solidFill>
            </a:rPr>
            <a:t>Subapplication</a:t>
          </a:r>
          <a:r>
            <a:rPr lang="en-US" sz="1150" dirty="0">
              <a:solidFill>
                <a:schemeClr val="tx2"/>
              </a:solidFill>
            </a:rPr>
            <a:t> package submission to HI-EMA by 12/15/22.  </a:t>
          </a:r>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D07AD3FD-84FF-467E-9693-752776549C61}">
      <dgm:prSet phldrT="[Text]"/>
      <dgm:spPr>
        <a:solidFill>
          <a:schemeClr val="accent2"/>
        </a:solidFill>
        <a:ln>
          <a:solidFill>
            <a:schemeClr val="accent2"/>
          </a:solidFill>
        </a:ln>
      </dgm:spPr>
      <dgm:t>
        <a:bodyPr/>
        <a:lstStyle/>
        <a:p>
          <a:r>
            <a:rPr lang="en-US" b="1" dirty="0">
              <a:effectLst>
                <a:outerShdw blurRad="50800" dist="38100" dir="2700000" algn="tl" rotWithShape="0">
                  <a:schemeClr val="tx1">
                    <a:alpha val="50000"/>
                  </a:schemeClr>
                </a:outerShdw>
              </a:effectLst>
              <a:latin typeface="+mj-lt"/>
            </a:rPr>
            <a:t>September</a:t>
          </a:r>
        </a:p>
      </dgm:t>
    </dgm:pt>
    <dgm:pt modelId="{A8C9B7A9-BC2A-4753-B7F0-F2E361D95520}" type="sibTrans" cxnId="{55492768-9A5E-4F74-AC7C-959C5C24EFD3}">
      <dgm:prSet/>
      <dgm:spPr/>
      <dgm:t>
        <a:bodyPr/>
        <a:lstStyle/>
        <a:p>
          <a:endParaRPr lang="en-US"/>
        </a:p>
      </dgm:t>
    </dgm:pt>
    <dgm:pt modelId="{7B691773-F524-4FAD-A272-BDF0B0C4370A}" type="parTrans" cxnId="{55492768-9A5E-4F74-AC7C-959C5C24EFD3}">
      <dgm:prSet/>
      <dgm:spPr/>
      <dgm:t>
        <a:bodyPr/>
        <a:lstStyle/>
        <a:p>
          <a:endParaRPr lang="en-US"/>
        </a:p>
      </dgm:t>
    </dgm:pt>
    <dgm:pt modelId="{32CCB050-072A-41BF-BE1B-388CF53E5629}">
      <dgm:prSet/>
      <dgm:spPr>
        <a:solidFill>
          <a:schemeClr val="accent4"/>
        </a:solidFill>
        <a:ln>
          <a:solidFill>
            <a:schemeClr val="accent4"/>
          </a:solidFill>
        </a:ln>
      </dgm:spPr>
      <dgm:t>
        <a:bodyPr/>
        <a:lstStyle/>
        <a:p>
          <a:r>
            <a:rPr lang="en-US" b="1" dirty="0">
              <a:effectLst>
                <a:outerShdw blurRad="50800" dist="38100" dir="2700000" algn="tl" rotWithShape="0">
                  <a:schemeClr val="tx1">
                    <a:alpha val="50000"/>
                  </a:schemeClr>
                </a:outerShdw>
              </a:effectLst>
              <a:latin typeface="+mj-lt"/>
            </a:rPr>
            <a:t>January</a:t>
          </a:r>
          <a:endParaRPr lang="ru-RU" b="1" dirty="0">
            <a:effectLst>
              <a:outerShdw blurRad="50800" dist="38100" dir="2700000" algn="tl" rotWithShape="0">
                <a:schemeClr val="tx1">
                  <a:alpha val="50000"/>
                </a:schemeClr>
              </a:outerShdw>
            </a:effectLst>
            <a:latin typeface="+mj-lt"/>
          </a:endParaRPr>
        </a:p>
      </dgm:t>
    </dgm:pt>
    <dgm:pt modelId="{B301371B-A53D-4B79-8B8D-7B304894442B}" type="parTrans" cxnId="{042E0AE1-6450-410A-B96E-AFBADB139BEA}">
      <dgm:prSet/>
      <dgm:spPr/>
      <dgm:t>
        <a:bodyPr/>
        <a:lstStyle/>
        <a:p>
          <a:endParaRPr lang="ru-RU"/>
        </a:p>
      </dgm:t>
    </dgm:pt>
    <dgm:pt modelId="{BF05D8EE-4413-4737-8721-DAF10D6CAB04}" type="sibTrans" cxnId="{042E0AE1-6450-410A-B96E-AFBADB139BEA}">
      <dgm:prSet/>
      <dgm:spPr/>
      <dgm:t>
        <a:bodyPr/>
        <a:lstStyle/>
        <a:p>
          <a:endParaRPr lang="ru-RU"/>
        </a:p>
      </dgm:t>
    </dgm:pt>
    <dgm:pt modelId="{9E838AE2-4659-4603-ABC8-58DF4222C0D4}">
      <dgm:prSet/>
      <dgm:spPr>
        <a:solidFill>
          <a:schemeClr val="accent5"/>
        </a:solidFill>
        <a:ln>
          <a:solidFill>
            <a:schemeClr val="accent5"/>
          </a:solidFill>
        </a:ln>
      </dgm:spPr>
      <dgm:t>
        <a:bodyPr/>
        <a:lstStyle/>
        <a:p>
          <a:r>
            <a:rPr lang="en-US" b="1" dirty="0">
              <a:effectLst>
                <a:outerShdw blurRad="50800" dist="38100" dir="2700000" algn="tl" rotWithShape="0">
                  <a:schemeClr val="tx1">
                    <a:alpha val="50000"/>
                  </a:schemeClr>
                </a:outerShdw>
              </a:effectLst>
              <a:latin typeface="+mj-lt"/>
            </a:rPr>
            <a:t>July</a:t>
          </a:r>
          <a:endParaRPr lang="ru-RU" b="1" dirty="0">
            <a:effectLst>
              <a:outerShdw blurRad="50800" dist="38100" dir="2700000" algn="tl" rotWithShape="0">
                <a:schemeClr val="tx1">
                  <a:alpha val="50000"/>
                </a:schemeClr>
              </a:outerShdw>
            </a:effectLst>
            <a:latin typeface="+mj-lt"/>
          </a:endParaRPr>
        </a:p>
      </dgm:t>
    </dgm:pt>
    <dgm:pt modelId="{5FC53805-9431-4BC8-ADB9-DABF59DE31C7}" type="parTrans" cxnId="{CF54291C-AAFD-4FA4-9A16-20CE892BA907}">
      <dgm:prSet/>
      <dgm:spPr/>
      <dgm:t>
        <a:bodyPr/>
        <a:lstStyle/>
        <a:p>
          <a:endParaRPr lang="ru-RU"/>
        </a:p>
      </dgm:t>
    </dgm:pt>
    <dgm:pt modelId="{61F1BCD3-232D-4C03-B56C-182BCB6108CD}" type="sibTrans" cxnId="{CF54291C-AAFD-4FA4-9A16-20CE892BA907}">
      <dgm:prSet/>
      <dgm:spPr/>
      <dgm:t>
        <a:bodyPr/>
        <a:lstStyle/>
        <a:p>
          <a:endParaRPr lang="ru-RU"/>
        </a:p>
      </dgm:t>
    </dgm:pt>
    <dgm:pt modelId="{04A40292-9119-41B2-B968-7B651F20675D}">
      <dgm:prSet custT="1"/>
      <dgm:spPr/>
      <dgm:t>
        <a:bodyPr lIns="108000" tIns="648000" rIns="288000" anchor="t" anchorCtr="0"/>
        <a:lstStyle/>
        <a:p>
          <a:pPr marL="0" lvl="0" indent="0" algn="l" defTabSz="533400">
            <a:lnSpc>
              <a:spcPts val="1500"/>
            </a:lnSpc>
            <a:spcBef>
              <a:spcPct val="0"/>
            </a:spcBef>
            <a:spcAft>
              <a:spcPts val="0"/>
            </a:spcAft>
            <a:buNone/>
          </a:pPr>
          <a:r>
            <a:rPr lang="en-US" sz="1150" kern="1200" dirty="0">
              <a:solidFill>
                <a:srgbClr val="666666"/>
              </a:solidFill>
              <a:latin typeface="+mn-lt"/>
              <a:ea typeface="+mn-ea"/>
              <a:cs typeface="+mn-cs"/>
            </a:rPr>
            <a:t>HI-EMA submits application package to FEMA by January 27, 2023 at PM EST</a:t>
          </a:r>
        </a:p>
      </dgm:t>
    </dgm:pt>
    <dgm:pt modelId="{70078FF1-F2A9-4A6B-88D1-8CF3595EFE73}" type="parTrans" cxnId="{1D6C5464-DE30-4BEC-9E27-B2C179C39CC4}">
      <dgm:prSet/>
      <dgm:spPr/>
      <dgm:t>
        <a:bodyPr/>
        <a:lstStyle/>
        <a:p>
          <a:endParaRPr lang="en-US"/>
        </a:p>
      </dgm:t>
    </dgm:pt>
    <dgm:pt modelId="{B4C4972A-0898-484E-AF78-D5D7E0F991F2}" type="sibTrans" cxnId="{1D6C5464-DE30-4BEC-9E27-B2C179C39CC4}">
      <dgm:prSet/>
      <dgm:spPr/>
      <dgm:t>
        <a:bodyPr/>
        <a:lstStyle/>
        <a:p>
          <a:endParaRPr lang="en-US"/>
        </a:p>
      </dgm:t>
    </dgm:pt>
    <dgm:pt modelId="{C8E903CE-0CFD-4D68-A857-80E14557005E}">
      <dgm:prSet custT="1"/>
      <dgm:spPr/>
      <dgm:t>
        <a:bodyPr lIns="108000" tIns="648000" rIns="288000" anchor="t" anchorCtr="0"/>
        <a:lstStyle/>
        <a:p>
          <a:pPr marL="0" lvl="0" indent="0" algn="l" defTabSz="533400">
            <a:lnSpc>
              <a:spcPts val="1500"/>
            </a:lnSpc>
            <a:spcBef>
              <a:spcPct val="0"/>
            </a:spcBef>
            <a:spcAft>
              <a:spcPts val="0"/>
            </a:spcAft>
            <a:buNone/>
          </a:pPr>
          <a:r>
            <a:rPr lang="en-US" sz="1150" kern="1200" dirty="0">
              <a:solidFill>
                <a:srgbClr val="666666"/>
              </a:solidFill>
              <a:latin typeface="+mn-lt"/>
              <a:ea typeface="+mn-ea"/>
              <a:cs typeface="+mn-cs"/>
            </a:rPr>
            <a:t>Awarded applications announced and project Period of Performance (36 months) begins.</a:t>
          </a:r>
        </a:p>
        <a:p>
          <a:pPr marL="0" lvl="0" indent="0" algn="l" defTabSz="533400">
            <a:lnSpc>
              <a:spcPts val="1500"/>
            </a:lnSpc>
            <a:spcBef>
              <a:spcPct val="0"/>
            </a:spcBef>
            <a:spcAft>
              <a:spcPts val="0"/>
            </a:spcAft>
            <a:buNone/>
          </a:pPr>
          <a:endParaRPr lang="en-US" sz="1150" kern="1200" dirty="0">
            <a:solidFill>
              <a:srgbClr val="666666"/>
            </a:solidFill>
            <a:latin typeface="+mn-lt"/>
            <a:ea typeface="+mn-ea"/>
            <a:cs typeface="+mn-cs"/>
          </a:endParaRPr>
        </a:p>
      </dgm:t>
    </dgm:pt>
    <dgm:pt modelId="{D5890537-0D77-4DA1-A100-62C393623468}" type="parTrans" cxnId="{17BD67AD-4331-49EC-BC4A-29404E891597}">
      <dgm:prSet/>
      <dgm:spPr/>
      <dgm:t>
        <a:bodyPr/>
        <a:lstStyle/>
        <a:p>
          <a:endParaRPr lang="en-US"/>
        </a:p>
      </dgm:t>
    </dgm:pt>
    <dgm:pt modelId="{862799CE-00F4-4DD6-894E-A487503F8DE6}" type="sibTrans" cxnId="{17BD67AD-4331-49EC-BC4A-29404E891597}">
      <dgm:prSet/>
      <dgm:spPr/>
      <dgm:t>
        <a:bodyPr/>
        <a:lstStyle/>
        <a:p>
          <a:endParaRPr lang="en-US"/>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a:ln>
          <a:solidFill>
            <a:schemeClr val="accent1"/>
          </a:solidFill>
        </a:ln>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a:ln>
          <a:solidFill>
            <a:schemeClr val="accent2"/>
          </a:solidFill>
        </a:ln>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a:ln>
          <a:solidFill>
            <a:schemeClr val="accent3"/>
          </a:solidFill>
        </a:ln>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5592489-4EC4-4CD3-8C9F-861313656D99}" type="pres">
      <dgm:prSet presAssocID="{9B090D9D-470E-46E2-AABB-0368A52481AA}" presName="space" presStyleCnt="0"/>
      <dgm:spPr/>
    </dgm:pt>
    <dgm:pt modelId="{62262EA1-D674-4DE8-B444-FEC3F6748520}" type="pres">
      <dgm:prSet presAssocID="{32CCB050-072A-41BF-BE1B-388CF53E5629}" presName="composite" presStyleCnt="0"/>
      <dgm:spPr/>
    </dgm:pt>
    <dgm:pt modelId="{7BF6E820-C6E3-4E2C-BB23-ADF9AD641C6B}" type="pres">
      <dgm:prSet presAssocID="{32CCB050-072A-41BF-BE1B-388CF53E5629}" presName="L" presStyleLbl="solidFgAcc1" presStyleIdx="3" presStyleCnt="5">
        <dgm:presLayoutVars>
          <dgm:chMax val="0"/>
          <dgm:chPref val="0"/>
        </dgm:presLayoutVars>
      </dgm:prSet>
      <dgm:spPr>
        <a:ln>
          <a:solidFill>
            <a:schemeClr val="accent4"/>
          </a:solidFill>
        </a:ln>
      </dgm:spPr>
    </dgm:pt>
    <dgm:pt modelId="{B8046455-4EBB-40A8-838B-B584850A8B8E}" type="pres">
      <dgm:prSet presAssocID="{32CCB050-072A-41BF-BE1B-388CF53E5629}" presName="parTx" presStyleLbl="alignNode1" presStyleIdx="3" presStyleCnt="5">
        <dgm:presLayoutVars>
          <dgm:chMax val="0"/>
          <dgm:chPref val="0"/>
          <dgm:bulletEnabled val="1"/>
        </dgm:presLayoutVars>
      </dgm:prSet>
      <dgm:spPr/>
    </dgm:pt>
    <dgm:pt modelId="{1D84544C-5924-422B-9546-A86AE4927E4C}" type="pres">
      <dgm:prSet presAssocID="{32CCB050-072A-41BF-BE1B-388CF53E5629}" presName="desTx" presStyleLbl="revTx" presStyleIdx="3" presStyleCnt="5">
        <dgm:presLayoutVars>
          <dgm:chMax val="0"/>
          <dgm:chPref val="0"/>
          <dgm:bulletEnabled val="1"/>
        </dgm:presLayoutVars>
      </dgm:prSet>
      <dgm:spPr/>
    </dgm:pt>
    <dgm:pt modelId="{ED05E404-1B63-4FC9-A7B8-277860DEBCD0}" type="pres">
      <dgm:prSet presAssocID="{32CCB050-072A-41BF-BE1B-388CF53E5629}" presName="EmptyPlaceHolder" presStyleCnt="0"/>
      <dgm:spPr/>
    </dgm:pt>
    <dgm:pt modelId="{AB144E95-E2AA-430B-870C-A44D04CCB5A8}" type="pres">
      <dgm:prSet presAssocID="{BF05D8EE-4413-4737-8721-DAF10D6CAB04}" presName="space" presStyleCnt="0"/>
      <dgm:spPr/>
    </dgm:pt>
    <dgm:pt modelId="{D0A9E9B9-B6D2-49AA-91D6-7CE223E637D0}" type="pres">
      <dgm:prSet presAssocID="{9E838AE2-4659-4603-ABC8-58DF4222C0D4}" presName="composite" presStyleCnt="0"/>
      <dgm:spPr/>
    </dgm:pt>
    <dgm:pt modelId="{0EE416CF-D8AE-41BD-BF35-9148040E1274}" type="pres">
      <dgm:prSet presAssocID="{9E838AE2-4659-4603-ABC8-58DF4222C0D4}" presName="L" presStyleLbl="solidFgAcc1" presStyleIdx="4" presStyleCnt="5">
        <dgm:presLayoutVars>
          <dgm:chMax val="0"/>
          <dgm:chPref val="0"/>
        </dgm:presLayoutVars>
      </dgm:prSet>
      <dgm:spPr>
        <a:ln>
          <a:solidFill>
            <a:schemeClr val="accent5"/>
          </a:solidFill>
        </a:ln>
      </dgm:spPr>
    </dgm:pt>
    <dgm:pt modelId="{559A9A18-D6AE-4459-8C7F-A17CAB50744A}" type="pres">
      <dgm:prSet presAssocID="{9E838AE2-4659-4603-ABC8-58DF4222C0D4}" presName="parTx" presStyleLbl="alignNode1" presStyleIdx="4" presStyleCnt="5">
        <dgm:presLayoutVars>
          <dgm:chMax val="0"/>
          <dgm:chPref val="0"/>
          <dgm:bulletEnabled val="1"/>
        </dgm:presLayoutVars>
      </dgm:prSet>
      <dgm:spPr/>
    </dgm:pt>
    <dgm:pt modelId="{7F54B493-FCA8-4A1F-A2B1-FCB26CA9C396}" type="pres">
      <dgm:prSet presAssocID="{9E838AE2-4659-4603-ABC8-58DF4222C0D4}" presName="desTx" presStyleLbl="revTx" presStyleIdx="4" presStyleCnt="5">
        <dgm:presLayoutVars>
          <dgm:chMax val="0"/>
          <dgm:chPref val="0"/>
          <dgm:bulletEnabled val="1"/>
        </dgm:presLayoutVars>
      </dgm:prSet>
      <dgm:spPr/>
    </dgm:pt>
    <dgm:pt modelId="{D73F5E39-8993-4D6C-9D92-8E8F41E329B8}" type="pres">
      <dgm:prSet presAssocID="{9E838AE2-4659-4603-ABC8-58DF4222C0D4}" presName="EmptyPlaceHolder" presStyleCnt="0"/>
      <dgm:spPr/>
    </dgm:pt>
  </dgm:ptLst>
  <dgm:cxnLst>
    <dgm:cxn modelId="{20190A0D-EF75-4224-80CC-FC8EBDEF2138}" type="presOf" srcId="{C8E903CE-0CFD-4D68-A857-80E14557005E}" destId="{7F54B493-FCA8-4A1F-A2B1-FCB26CA9C396}" srcOrd="0" destOrd="0" presId="urn:microsoft.com/office/officeart/2016/7/layout/AccentHomeChevronProcess"/>
    <dgm:cxn modelId="{CF54291C-AAFD-4FA4-9A16-20CE892BA907}" srcId="{55C0B14E-AEA6-48D3-A387-ED4A3A3BF840}" destId="{9E838AE2-4659-4603-ABC8-58DF4222C0D4}" srcOrd="4" destOrd="0" parTransId="{5FC53805-9431-4BC8-ADB9-DABF59DE31C7}" sibTransId="{61F1BCD3-232D-4C03-B56C-182BCB6108CD}"/>
    <dgm:cxn modelId="{F23BFC27-EEA1-48DD-A68B-3C9BF1AE455D}" type="presOf" srcId="{349299C9-846E-4827-813A-349CCCE20782}" destId="{810D7AA7-A541-4507-BE7F-36CCF210089F}" srcOrd="0" destOrd="0" presId="urn:microsoft.com/office/officeart/2016/7/layout/AccentHomeChevronProcess"/>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1D6C5464-DE30-4BEC-9E27-B2C179C39CC4}" srcId="{32CCB050-072A-41BF-BE1B-388CF53E5629}" destId="{04A40292-9119-41B2-B968-7B651F20675D}" srcOrd="0" destOrd="0" parTransId="{70078FF1-F2A9-4A6B-88D1-8CF3595EFE73}" sibTransId="{B4C4972A-0898-484E-AF78-D5D7E0F991F2}"/>
    <dgm:cxn modelId="{55492768-9A5E-4F74-AC7C-959C5C24EFD3}" srcId="{55C0B14E-AEA6-48D3-A387-ED4A3A3BF840}" destId="{D07AD3FD-84FF-467E-9693-752776549C61}" srcOrd="1" destOrd="0" parTransId="{7B691773-F524-4FAD-A272-BDF0B0C4370A}" sibTransId="{A8C9B7A9-BC2A-4753-B7F0-F2E361D95520}"/>
    <dgm:cxn modelId="{993A834D-F9E7-487D-A46B-FD9A309F5C59}" type="presOf" srcId="{04A40292-9119-41B2-B968-7B651F20675D}" destId="{1D84544C-5924-422B-9546-A86AE4927E4C}" srcOrd="0" destOrd="0" presId="urn:microsoft.com/office/officeart/2016/7/layout/AccentHomeChevronProcess"/>
    <dgm:cxn modelId="{E97FF64F-8020-497E-AE7D-2395DDA4560D}" srcId="{D07AD3FD-84FF-467E-9693-752776549C61}" destId="{5D70EFF5-8B31-4A1F-AE44-51E4CF0013EB}" srcOrd="0" destOrd="0" parTransId="{96C720A0-FEEF-48D1-8DF6-ABA03C304822}" sibTransId="{B6A59CDE-18AD-4553-B6C5-FF001A8E8510}"/>
    <dgm:cxn modelId="{219EA357-E48B-4A91-91A7-8282DFF10601}" type="presOf" srcId="{55C0B14E-AEA6-48D3-A387-ED4A3A3BF840}" destId="{594BF422-752C-42F3-A230-3D0E6AE9A886}"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17BD67AD-4331-49EC-BC4A-29404E891597}" srcId="{9E838AE2-4659-4603-ABC8-58DF4222C0D4}" destId="{C8E903CE-0CFD-4D68-A857-80E14557005E}" srcOrd="0" destOrd="0" parTransId="{D5890537-0D77-4DA1-A100-62C393623468}" sibTransId="{862799CE-00F4-4DD6-894E-A487503F8DE6}"/>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042E0AE1-6450-410A-B96E-AFBADB139BEA}" srcId="{55C0B14E-AEA6-48D3-A387-ED4A3A3BF840}" destId="{32CCB050-072A-41BF-BE1B-388CF53E5629}" srcOrd="3" destOrd="0" parTransId="{B301371B-A53D-4B79-8B8D-7B304894442B}" sibTransId="{BF05D8EE-4413-4737-8721-DAF10D6CAB04}"/>
    <dgm:cxn modelId="{E3115EEA-DE9C-4F06-B8B3-BEB263D5F2B1}" srcId="{D71FC021-6A65-44D1-95B9-0E6C89079866}" destId="{4A6BB192-9983-4F48-BBC5-6E384EED7EC5}" srcOrd="0" destOrd="0" parTransId="{230A6E4A-6CED-4DC0-AEFE-6859FE07B658}" sibTransId="{0B568EC2-5D2A-4B00-8047-B7832F245B44}"/>
    <dgm:cxn modelId="{DB636DF2-EC68-445F-B7E9-11D2D9235026}" type="presOf" srcId="{9E838AE2-4659-4603-ABC8-58DF4222C0D4}" destId="{559A9A18-D6AE-4459-8C7F-A17CAB50744A}" srcOrd="0" destOrd="0" presId="urn:microsoft.com/office/officeart/2016/7/layout/AccentHomeChevronProcess"/>
    <dgm:cxn modelId="{10122CFA-F2C6-4519-A06A-6ABCC8B80C59}" type="presOf" srcId="{32CCB050-072A-41BF-BE1B-388CF53E5629}" destId="{B8046455-4EBB-40A8-838B-B584850A8B8E}" srcOrd="0" destOrd="0" presId="urn:microsoft.com/office/officeart/2016/7/layout/AccentHomeChevronProcess"/>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6487C60-81CC-4808-A6F6-74C757E56AA2}" type="presParOf" srcId="{594BF422-752C-42F3-A230-3D0E6AE9A886}" destId="{F5592489-4EC4-4CD3-8C9F-861313656D99}" srcOrd="5" destOrd="0" presId="urn:microsoft.com/office/officeart/2016/7/layout/AccentHomeChevronProcess"/>
    <dgm:cxn modelId="{DF11AE77-7C6F-4023-B9CA-C466C92E9683}" type="presParOf" srcId="{594BF422-752C-42F3-A230-3D0E6AE9A886}" destId="{62262EA1-D674-4DE8-B444-FEC3F6748520}" srcOrd="6" destOrd="0" presId="urn:microsoft.com/office/officeart/2016/7/layout/AccentHomeChevronProcess"/>
    <dgm:cxn modelId="{18CDA0B2-B372-4A35-AE00-5304AC3837D3}" type="presParOf" srcId="{62262EA1-D674-4DE8-B444-FEC3F6748520}" destId="{7BF6E820-C6E3-4E2C-BB23-ADF9AD641C6B}" srcOrd="0" destOrd="0" presId="urn:microsoft.com/office/officeart/2016/7/layout/AccentHomeChevronProcess"/>
    <dgm:cxn modelId="{0DF47D5B-8611-4D8E-928B-AA2D5766C18B}" type="presParOf" srcId="{62262EA1-D674-4DE8-B444-FEC3F6748520}" destId="{B8046455-4EBB-40A8-838B-B584850A8B8E}" srcOrd="1" destOrd="0" presId="urn:microsoft.com/office/officeart/2016/7/layout/AccentHomeChevronProcess"/>
    <dgm:cxn modelId="{7C4A88D9-8926-4433-834A-47C1FDDF722F}" type="presParOf" srcId="{62262EA1-D674-4DE8-B444-FEC3F6748520}" destId="{1D84544C-5924-422B-9546-A86AE4927E4C}" srcOrd="2" destOrd="0" presId="urn:microsoft.com/office/officeart/2016/7/layout/AccentHomeChevronProcess"/>
    <dgm:cxn modelId="{43D30544-AB0A-43E8-A43D-B1F41277B0F8}" type="presParOf" srcId="{62262EA1-D674-4DE8-B444-FEC3F6748520}" destId="{ED05E404-1B63-4FC9-A7B8-277860DEBCD0}" srcOrd="3" destOrd="0" presId="urn:microsoft.com/office/officeart/2016/7/layout/AccentHomeChevronProcess"/>
    <dgm:cxn modelId="{6BC4A82E-C8CE-405D-BE38-CA09533ECB3A}" type="presParOf" srcId="{594BF422-752C-42F3-A230-3D0E6AE9A886}" destId="{AB144E95-E2AA-430B-870C-A44D04CCB5A8}" srcOrd="7" destOrd="0" presId="urn:microsoft.com/office/officeart/2016/7/layout/AccentHomeChevronProcess"/>
    <dgm:cxn modelId="{B07B5F95-29F3-4EBA-881F-2F9C82CD9290}" type="presParOf" srcId="{594BF422-752C-42F3-A230-3D0E6AE9A886}" destId="{D0A9E9B9-B6D2-49AA-91D6-7CE223E637D0}" srcOrd="8" destOrd="0" presId="urn:microsoft.com/office/officeart/2016/7/layout/AccentHomeChevronProcess"/>
    <dgm:cxn modelId="{6DCE379C-942E-4A9E-8128-B2C269A9781F}" type="presParOf" srcId="{D0A9E9B9-B6D2-49AA-91D6-7CE223E637D0}" destId="{0EE416CF-D8AE-41BD-BF35-9148040E1274}" srcOrd="0" destOrd="0" presId="urn:microsoft.com/office/officeart/2016/7/layout/AccentHomeChevronProcess"/>
    <dgm:cxn modelId="{FE2C896A-6834-4EDF-8664-05B479C8F0ED}" type="presParOf" srcId="{D0A9E9B9-B6D2-49AA-91D6-7CE223E637D0}" destId="{559A9A18-D6AE-4459-8C7F-A17CAB50744A}" srcOrd="1" destOrd="0" presId="urn:microsoft.com/office/officeart/2016/7/layout/AccentHomeChevronProcess"/>
    <dgm:cxn modelId="{10CD1AE1-F5D1-4C7E-9DFC-2BC8AB439A36}" type="presParOf" srcId="{D0A9E9B9-B6D2-49AA-91D6-7CE223E637D0}" destId="{7F54B493-FCA8-4A1F-A2B1-FCB26CA9C396}" srcOrd="2" destOrd="0" presId="urn:microsoft.com/office/officeart/2016/7/layout/AccentHomeChevronProcess"/>
    <dgm:cxn modelId="{3BA0BF32-4C4F-4617-8C77-FB7B13572D62}" type="presParOf" srcId="{D0A9E9B9-B6D2-49AA-91D6-7CE223E637D0}" destId="{D73F5E39-8993-4D6C-9D92-8E8F41E329B8}"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1123324" y="2205425"/>
          <a:ext cx="2430000" cy="179149"/>
        </a:xfrm>
        <a:prstGeom prst="corner">
          <a:avLst>
            <a:gd name="adj1" fmla="val 1000"/>
            <a:gd name="adj2" fmla="val 1000"/>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2100" y="3510000"/>
          <a:ext cx="2239374" cy="810000"/>
        </a:xfrm>
        <a:prstGeom prst="homePlate">
          <a:avLst>
            <a:gd name="adj" fmla="val 2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50800" dist="38100" dir="2700000" algn="tl" rotWithShape="0">
                  <a:schemeClr val="tx1">
                    <a:alpha val="50000"/>
                  </a:schemeClr>
                </a:outerShdw>
              </a:effectLst>
              <a:latin typeface="+mj-lt"/>
            </a:rPr>
            <a:t>August</a:t>
          </a:r>
        </a:p>
      </dsp:txBody>
      <dsp:txXfrm>
        <a:off x="2100" y="3510000"/>
        <a:ext cx="2138124" cy="810000"/>
      </dsp:txXfrm>
    </dsp:sp>
    <dsp:sp modelId="{810D7AA7-A541-4507-BE7F-36CCF210089F}">
      <dsp:nvSpPr>
        <dsp:cNvPr id="0" name=""/>
        <dsp:cNvSpPr/>
      </dsp:nvSpPr>
      <dsp:spPr>
        <a:xfrm>
          <a:off x="181250" y="1187489"/>
          <a:ext cx="1818372" cy="1806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0" numCol="1" spcCol="1270" anchor="t" anchorCtr="0">
          <a:noAutofit/>
        </a:bodyPr>
        <a:lstStyle/>
        <a:p>
          <a:pPr marL="0" lvl="0" indent="0" algn="l" defTabSz="511175">
            <a:lnSpc>
              <a:spcPts val="1500"/>
            </a:lnSpc>
            <a:spcBef>
              <a:spcPct val="0"/>
            </a:spcBef>
            <a:spcAft>
              <a:spcPts val="0"/>
            </a:spcAft>
            <a:buNone/>
          </a:pPr>
          <a:r>
            <a:rPr lang="en-US" sz="1150" kern="1200" dirty="0">
              <a:solidFill>
                <a:schemeClr val="tx2"/>
              </a:solidFill>
            </a:rPr>
            <a:t>Notice of Funding Opportunity (NOFO) released August 12. </a:t>
          </a:r>
        </a:p>
      </dsp:txBody>
      <dsp:txXfrm>
        <a:off x="181250" y="1187489"/>
        <a:ext cx="1818372" cy="1806356"/>
      </dsp:txXfrm>
    </dsp:sp>
    <dsp:sp modelId="{E41E7729-FD3F-426D-804C-45BD60BD762D}">
      <dsp:nvSpPr>
        <dsp:cNvPr id="0" name=""/>
        <dsp:cNvSpPr/>
      </dsp:nvSpPr>
      <dsp:spPr>
        <a:xfrm rot="5400000">
          <a:off x="1004081" y="2205425"/>
          <a:ext cx="2430000" cy="179149"/>
        </a:xfrm>
        <a:prstGeom prst="corner">
          <a:avLst>
            <a:gd name="adj1" fmla="val 1000"/>
            <a:gd name="adj2" fmla="val 1000"/>
          </a:avLst>
        </a:prstGeom>
        <a:solidFill>
          <a:schemeClr val="lt1">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2129506" y="3510000"/>
          <a:ext cx="2239374" cy="810000"/>
        </a:xfrm>
        <a:prstGeom prst="chevron">
          <a:avLst>
            <a:gd name="adj" fmla="val 25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50800" dist="38100" dir="2700000" algn="tl" rotWithShape="0">
                  <a:schemeClr val="tx1">
                    <a:alpha val="50000"/>
                  </a:schemeClr>
                </a:outerShdw>
              </a:effectLst>
              <a:latin typeface="+mj-lt"/>
            </a:rPr>
            <a:t>September</a:t>
          </a:r>
        </a:p>
      </dsp:txBody>
      <dsp:txXfrm>
        <a:off x="2332006" y="3510000"/>
        <a:ext cx="1834374" cy="810000"/>
      </dsp:txXfrm>
    </dsp:sp>
    <dsp:sp modelId="{5E07F9E4-149C-4A89-848F-4ABDD305F0C5}">
      <dsp:nvSpPr>
        <dsp:cNvPr id="0" name=""/>
        <dsp:cNvSpPr/>
      </dsp:nvSpPr>
      <dsp:spPr>
        <a:xfrm>
          <a:off x="2308656" y="1187489"/>
          <a:ext cx="1818372" cy="1806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0" numCol="1" spcCol="1270" anchor="t" anchorCtr="0">
          <a:noAutofit/>
        </a:bodyPr>
        <a:lstStyle/>
        <a:p>
          <a:pPr marL="0" lvl="0" indent="0" algn="l" defTabSz="511175">
            <a:lnSpc>
              <a:spcPts val="1500"/>
            </a:lnSpc>
            <a:spcBef>
              <a:spcPct val="0"/>
            </a:spcBef>
            <a:spcAft>
              <a:spcPct val="35000"/>
            </a:spcAft>
            <a:buNone/>
          </a:pPr>
          <a:r>
            <a:rPr lang="en-US" sz="1150" kern="1200" dirty="0">
              <a:solidFill>
                <a:schemeClr val="tx2"/>
              </a:solidFill>
            </a:rPr>
            <a:t>Notice of Intent (NOI) due to HI-EMA by 9/30/22 with project description, budget and work schedule. </a:t>
          </a:r>
        </a:p>
      </dsp:txBody>
      <dsp:txXfrm>
        <a:off x="2308656" y="1187489"/>
        <a:ext cx="1818372" cy="1806356"/>
      </dsp:txXfrm>
    </dsp:sp>
    <dsp:sp modelId="{473F2067-7126-4D56-A328-5A8CFD3D8D52}">
      <dsp:nvSpPr>
        <dsp:cNvPr id="0" name=""/>
        <dsp:cNvSpPr/>
      </dsp:nvSpPr>
      <dsp:spPr>
        <a:xfrm rot="5400000">
          <a:off x="3131487" y="2205425"/>
          <a:ext cx="2430000" cy="179149"/>
        </a:xfrm>
        <a:prstGeom prst="corner">
          <a:avLst>
            <a:gd name="adj1" fmla="val 1000"/>
            <a:gd name="adj2" fmla="val 1000"/>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4256912" y="3510000"/>
          <a:ext cx="2239374" cy="810000"/>
        </a:xfrm>
        <a:prstGeom prst="chevron">
          <a:avLst>
            <a:gd name="adj" fmla="val 25000"/>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50800" dist="38100" dir="2700000" algn="tl" rotWithShape="0">
                  <a:schemeClr val="tx1">
                    <a:alpha val="50000"/>
                  </a:schemeClr>
                </a:outerShdw>
              </a:effectLst>
              <a:latin typeface="+mj-lt"/>
            </a:rPr>
            <a:t>Sept - Dec</a:t>
          </a:r>
        </a:p>
      </dsp:txBody>
      <dsp:txXfrm>
        <a:off x="4459412" y="3510000"/>
        <a:ext cx="1834374" cy="810000"/>
      </dsp:txXfrm>
    </dsp:sp>
    <dsp:sp modelId="{FD7B29F2-0D66-4B4B-BC8A-82DA23575305}">
      <dsp:nvSpPr>
        <dsp:cNvPr id="0" name=""/>
        <dsp:cNvSpPr/>
      </dsp:nvSpPr>
      <dsp:spPr>
        <a:xfrm>
          <a:off x="4436062" y="1187489"/>
          <a:ext cx="1818372" cy="1806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0" numCol="1" spcCol="1270" anchor="t" anchorCtr="0">
          <a:noAutofit/>
        </a:bodyPr>
        <a:lstStyle/>
        <a:p>
          <a:pPr marL="0" lvl="0" indent="0" algn="l" defTabSz="511175">
            <a:lnSpc>
              <a:spcPts val="1500"/>
            </a:lnSpc>
            <a:spcBef>
              <a:spcPct val="0"/>
            </a:spcBef>
            <a:spcAft>
              <a:spcPct val="35000"/>
            </a:spcAft>
            <a:buNone/>
          </a:pPr>
          <a:r>
            <a:rPr lang="en-US" sz="1150" kern="1200" dirty="0" err="1">
              <a:solidFill>
                <a:schemeClr val="tx2"/>
              </a:solidFill>
            </a:rPr>
            <a:t>Subapplication</a:t>
          </a:r>
          <a:r>
            <a:rPr lang="en-US" sz="1150" kern="1200" dirty="0">
              <a:solidFill>
                <a:schemeClr val="tx2"/>
              </a:solidFill>
            </a:rPr>
            <a:t> development for eligible projects.</a:t>
          </a:r>
        </a:p>
        <a:p>
          <a:pPr marL="0" lvl="0" indent="0" algn="l" defTabSz="511175">
            <a:lnSpc>
              <a:spcPts val="1500"/>
            </a:lnSpc>
            <a:spcBef>
              <a:spcPct val="0"/>
            </a:spcBef>
            <a:spcAft>
              <a:spcPct val="35000"/>
            </a:spcAft>
            <a:buNone/>
          </a:pPr>
          <a:r>
            <a:rPr lang="en-US" sz="1150" kern="1200" dirty="0" err="1">
              <a:solidFill>
                <a:schemeClr val="tx2"/>
              </a:solidFill>
            </a:rPr>
            <a:t>Subapplication</a:t>
          </a:r>
          <a:r>
            <a:rPr lang="en-US" sz="1150" kern="1200" dirty="0">
              <a:solidFill>
                <a:schemeClr val="tx2"/>
              </a:solidFill>
            </a:rPr>
            <a:t> package submission to HI-EMA by 12/15/22.  </a:t>
          </a:r>
        </a:p>
      </dsp:txBody>
      <dsp:txXfrm>
        <a:off x="4436062" y="1187489"/>
        <a:ext cx="1818372" cy="1806356"/>
      </dsp:txXfrm>
    </dsp:sp>
    <dsp:sp modelId="{7BF6E820-C6E3-4E2C-BB23-ADF9AD641C6B}">
      <dsp:nvSpPr>
        <dsp:cNvPr id="0" name=""/>
        <dsp:cNvSpPr/>
      </dsp:nvSpPr>
      <dsp:spPr>
        <a:xfrm rot="5400000">
          <a:off x="5258893" y="2205425"/>
          <a:ext cx="2430000" cy="179149"/>
        </a:xfrm>
        <a:prstGeom prst="corner">
          <a:avLst>
            <a:gd name="adj1" fmla="val 1000"/>
            <a:gd name="adj2" fmla="val 1000"/>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B8046455-4EBB-40A8-838B-B584850A8B8E}">
      <dsp:nvSpPr>
        <dsp:cNvPr id="0" name=""/>
        <dsp:cNvSpPr/>
      </dsp:nvSpPr>
      <dsp:spPr>
        <a:xfrm>
          <a:off x="6384318" y="3510000"/>
          <a:ext cx="2239374" cy="810000"/>
        </a:xfrm>
        <a:prstGeom prst="chevron">
          <a:avLst>
            <a:gd name="adj" fmla="val 25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50800" dist="38100" dir="2700000" algn="tl" rotWithShape="0">
                  <a:schemeClr val="tx1">
                    <a:alpha val="50000"/>
                  </a:schemeClr>
                </a:outerShdw>
              </a:effectLst>
              <a:latin typeface="+mj-lt"/>
            </a:rPr>
            <a:t>January</a:t>
          </a:r>
          <a:endParaRPr lang="ru-RU" sz="2000" b="1" kern="1200" dirty="0">
            <a:effectLst>
              <a:outerShdw blurRad="50800" dist="38100" dir="2700000" algn="tl" rotWithShape="0">
                <a:schemeClr val="tx1">
                  <a:alpha val="50000"/>
                </a:schemeClr>
              </a:outerShdw>
            </a:effectLst>
            <a:latin typeface="+mj-lt"/>
          </a:endParaRPr>
        </a:p>
      </dsp:txBody>
      <dsp:txXfrm>
        <a:off x="6586818" y="3510000"/>
        <a:ext cx="1834374" cy="810000"/>
      </dsp:txXfrm>
    </dsp:sp>
    <dsp:sp modelId="{1D84544C-5924-422B-9546-A86AE4927E4C}">
      <dsp:nvSpPr>
        <dsp:cNvPr id="0" name=""/>
        <dsp:cNvSpPr/>
      </dsp:nvSpPr>
      <dsp:spPr>
        <a:xfrm>
          <a:off x="6563468" y="1187489"/>
          <a:ext cx="1818372" cy="1806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0" numCol="1" spcCol="1270" anchor="t" anchorCtr="0">
          <a:noAutofit/>
        </a:bodyPr>
        <a:lstStyle/>
        <a:p>
          <a:pPr marL="0" lvl="0" indent="0" algn="l" defTabSz="533400">
            <a:lnSpc>
              <a:spcPts val="1500"/>
            </a:lnSpc>
            <a:spcBef>
              <a:spcPct val="0"/>
            </a:spcBef>
            <a:spcAft>
              <a:spcPts val="0"/>
            </a:spcAft>
            <a:buNone/>
          </a:pPr>
          <a:r>
            <a:rPr lang="en-US" sz="1150" kern="1200" dirty="0">
              <a:solidFill>
                <a:srgbClr val="666666"/>
              </a:solidFill>
              <a:latin typeface="+mn-lt"/>
              <a:ea typeface="+mn-ea"/>
              <a:cs typeface="+mn-cs"/>
            </a:rPr>
            <a:t>HI-EMA submits application package to FEMA by January 27, 2023 at PM EST</a:t>
          </a:r>
        </a:p>
      </dsp:txBody>
      <dsp:txXfrm>
        <a:off x="6563468" y="1187489"/>
        <a:ext cx="1818372" cy="1806356"/>
      </dsp:txXfrm>
    </dsp:sp>
    <dsp:sp modelId="{0EE416CF-D8AE-41BD-BF35-9148040E1274}">
      <dsp:nvSpPr>
        <dsp:cNvPr id="0" name=""/>
        <dsp:cNvSpPr/>
      </dsp:nvSpPr>
      <dsp:spPr>
        <a:xfrm rot="5400000">
          <a:off x="7386299" y="2205425"/>
          <a:ext cx="2430000" cy="179149"/>
        </a:xfrm>
        <a:prstGeom prst="corner">
          <a:avLst>
            <a:gd name="adj1" fmla="val 1000"/>
            <a:gd name="adj2" fmla="val 1000"/>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559A9A18-D6AE-4459-8C7F-A17CAB50744A}">
      <dsp:nvSpPr>
        <dsp:cNvPr id="0" name=""/>
        <dsp:cNvSpPr/>
      </dsp:nvSpPr>
      <dsp:spPr>
        <a:xfrm>
          <a:off x="8511724" y="3510000"/>
          <a:ext cx="2239374" cy="810000"/>
        </a:xfrm>
        <a:prstGeom prst="chevron">
          <a:avLst>
            <a:gd name="adj" fmla="val 25000"/>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254000" rIns="127000" bIns="2540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50800" dist="38100" dir="2700000" algn="tl" rotWithShape="0">
                  <a:schemeClr val="tx1">
                    <a:alpha val="50000"/>
                  </a:schemeClr>
                </a:outerShdw>
              </a:effectLst>
              <a:latin typeface="+mj-lt"/>
            </a:rPr>
            <a:t>July</a:t>
          </a:r>
          <a:endParaRPr lang="ru-RU" sz="2000" b="1" kern="1200" dirty="0">
            <a:effectLst>
              <a:outerShdw blurRad="50800" dist="38100" dir="2700000" algn="tl" rotWithShape="0">
                <a:schemeClr val="tx1">
                  <a:alpha val="50000"/>
                </a:schemeClr>
              </a:outerShdw>
            </a:effectLst>
            <a:latin typeface="+mj-lt"/>
          </a:endParaRPr>
        </a:p>
      </dsp:txBody>
      <dsp:txXfrm>
        <a:off x="8714224" y="3510000"/>
        <a:ext cx="1834374" cy="810000"/>
      </dsp:txXfrm>
    </dsp:sp>
    <dsp:sp modelId="{7F54B493-FCA8-4A1F-A2B1-FCB26CA9C396}">
      <dsp:nvSpPr>
        <dsp:cNvPr id="0" name=""/>
        <dsp:cNvSpPr/>
      </dsp:nvSpPr>
      <dsp:spPr>
        <a:xfrm>
          <a:off x="8690874" y="1187489"/>
          <a:ext cx="1818372" cy="1806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648000" rIns="288000" bIns="0" numCol="1" spcCol="1270" anchor="t" anchorCtr="0">
          <a:noAutofit/>
        </a:bodyPr>
        <a:lstStyle/>
        <a:p>
          <a:pPr marL="0" lvl="0" indent="0" algn="l" defTabSz="533400">
            <a:lnSpc>
              <a:spcPts val="1500"/>
            </a:lnSpc>
            <a:spcBef>
              <a:spcPct val="0"/>
            </a:spcBef>
            <a:spcAft>
              <a:spcPts val="0"/>
            </a:spcAft>
            <a:buNone/>
          </a:pPr>
          <a:r>
            <a:rPr lang="en-US" sz="1150" kern="1200" dirty="0">
              <a:solidFill>
                <a:srgbClr val="666666"/>
              </a:solidFill>
              <a:latin typeface="+mn-lt"/>
              <a:ea typeface="+mn-ea"/>
              <a:cs typeface="+mn-cs"/>
            </a:rPr>
            <a:t>Awarded applications announced and project Period of Performance (36 months) begins.</a:t>
          </a:r>
        </a:p>
        <a:p>
          <a:pPr marL="0" lvl="0" indent="0" algn="l" defTabSz="533400">
            <a:lnSpc>
              <a:spcPts val="1500"/>
            </a:lnSpc>
            <a:spcBef>
              <a:spcPct val="0"/>
            </a:spcBef>
            <a:spcAft>
              <a:spcPts val="0"/>
            </a:spcAft>
            <a:buNone/>
          </a:pPr>
          <a:endParaRPr lang="en-US" sz="1150" kern="1200" dirty="0">
            <a:solidFill>
              <a:srgbClr val="666666"/>
            </a:solidFill>
            <a:latin typeface="+mn-lt"/>
            <a:ea typeface="+mn-ea"/>
            <a:cs typeface="+mn-cs"/>
          </a:endParaRPr>
        </a:p>
      </dsp:txBody>
      <dsp:txXfrm>
        <a:off x="8690874" y="1187489"/>
        <a:ext cx="1818372" cy="1806356"/>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3193D-D37F-4370-8ADB-0BB47D3580FC}" type="datetimeFigureOut">
              <a:rPr lang="en-US" smtClean="0"/>
              <a:t>8/23/2022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D28D7-E20C-4C74-AC5C-609FFF7520FC}" type="slidenum">
              <a:rPr lang="en-US" smtClean="0"/>
              <a:t>‹#›</a:t>
            </a:fld>
            <a:endParaRPr lang="en-US"/>
          </a:p>
        </p:txBody>
      </p:sp>
    </p:spTree>
    <p:extLst>
      <p:ext uri="{BB962C8B-B14F-4D97-AF65-F5344CB8AC3E}">
        <p14:creationId xmlns:p14="http://schemas.microsoft.com/office/powerpoint/2010/main" val="269931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FEMA’s FY21 BRIC Subapplication Status website: https://www.fema.gov/grants/mitigation/building-resilient-infrastructure-communities/after-apply/fy-2021-subapplication-status </a:t>
            </a:r>
          </a:p>
        </p:txBody>
      </p:sp>
      <p:sp>
        <p:nvSpPr>
          <p:cNvPr id="4" name="Slide Number Placeholder 3"/>
          <p:cNvSpPr>
            <a:spLocks noGrp="1"/>
          </p:cNvSpPr>
          <p:nvPr>
            <p:ph type="sldNum" sz="quarter" idx="5"/>
          </p:nvPr>
        </p:nvSpPr>
        <p:spPr/>
        <p:txBody>
          <a:bodyPr/>
          <a:lstStyle/>
          <a:p>
            <a:fld id="{4A1D28D7-E20C-4C74-AC5C-609FFF7520FC}" type="slidenum">
              <a:rPr lang="en-US" smtClean="0"/>
              <a:t>8</a:t>
            </a:fld>
            <a:endParaRPr lang="en-US"/>
          </a:p>
        </p:txBody>
      </p:sp>
    </p:spTree>
    <p:extLst>
      <p:ext uri="{BB962C8B-B14F-4D97-AF65-F5344CB8AC3E}">
        <p14:creationId xmlns:p14="http://schemas.microsoft.com/office/powerpoint/2010/main" val="152106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FF00"/>
                </a:highlight>
              </a:rPr>
              <a:t>HI-EMA has asked FEMA R9 for clarification on how the figures in the FY21 BRIC Qualitative Review Memo were calculated. Clarify that if projects didn’t make it past the qualitative review, it wasn’t sent to the technical review panel. </a:t>
            </a:r>
          </a:p>
        </p:txBody>
      </p:sp>
      <p:sp>
        <p:nvSpPr>
          <p:cNvPr id="4" name="Slide Number Placeholder 3"/>
          <p:cNvSpPr>
            <a:spLocks noGrp="1"/>
          </p:cNvSpPr>
          <p:nvPr>
            <p:ph type="sldNum" sz="quarter" idx="5"/>
          </p:nvPr>
        </p:nvSpPr>
        <p:spPr/>
        <p:txBody>
          <a:bodyPr/>
          <a:lstStyle/>
          <a:p>
            <a:fld id="{4A1D28D7-E20C-4C74-AC5C-609FFF7520FC}" type="slidenum">
              <a:rPr lang="en-US" smtClean="0"/>
              <a:t>10</a:t>
            </a:fld>
            <a:endParaRPr lang="en-US"/>
          </a:p>
        </p:txBody>
      </p:sp>
    </p:spTree>
    <p:extLst>
      <p:ext uri="{BB962C8B-B14F-4D97-AF65-F5344CB8AC3E}">
        <p14:creationId xmlns:p14="http://schemas.microsoft.com/office/powerpoint/2010/main" val="192208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C&amp;CB – state and local </a:t>
            </a:r>
            <a:r>
              <a:rPr lang="en-US" err="1"/>
              <a:t>mit</a:t>
            </a:r>
            <a:r>
              <a:rPr lang="en-US"/>
              <a:t> plans, tech assistance, project scoping to help develop local and individual flood mitigation projects, </a:t>
            </a:r>
          </a:p>
          <a:p>
            <a:r>
              <a:rPr lang="en-US"/>
              <a:t>Localized (previously called community flood </a:t>
            </a:r>
            <a:r>
              <a:rPr lang="en-US" err="1"/>
              <a:t>mit</a:t>
            </a:r>
            <a:r>
              <a:rPr lang="en-US"/>
              <a:t> </a:t>
            </a:r>
            <a:r>
              <a:rPr lang="en-US" err="1"/>
              <a:t>proj</a:t>
            </a:r>
            <a:r>
              <a:rPr lang="en-US"/>
              <a:t>) and individual flood </a:t>
            </a:r>
            <a:r>
              <a:rPr lang="en-US" err="1"/>
              <a:t>mit</a:t>
            </a:r>
            <a:r>
              <a:rPr lang="en-US"/>
              <a:t> projects </a:t>
            </a:r>
          </a:p>
          <a:p>
            <a:r>
              <a:rPr lang="en-US"/>
              <a:t>Usual 75% fed, 25% non-fed, unless benefitting community scores a low enough on the CDC’s SVI </a:t>
            </a:r>
          </a:p>
          <a:p>
            <a:r>
              <a:rPr lang="en-US"/>
              <a:t>- Individual flood </a:t>
            </a:r>
            <a:r>
              <a:rPr lang="en-US" err="1"/>
              <a:t>mit</a:t>
            </a:r>
            <a:r>
              <a:rPr lang="en-US"/>
              <a:t> projects, 90% for RL and 100% for SRL</a:t>
            </a:r>
          </a:p>
        </p:txBody>
      </p:sp>
      <p:sp>
        <p:nvSpPr>
          <p:cNvPr id="4" name="Slide Number Placeholder 3"/>
          <p:cNvSpPr>
            <a:spLocks noGrp="1"/>
          </p:cNvSpPr>
          <p:nvPr>
            <p:ph type="sldNum" sz="quarter" idx="5"/>
          </p:nvPr>
        </p:nvSpPr>
        <p:spPr/>
        <p:txBody>
          <a:bodyPr/>
          <a:lstStyle/>
          <a:p>
            <a:fld id="{4A1D28D7-E20C-4C74-AC5C-609FFF7520FC}" type="slidenum">
              <a:rPr lang="en-US" smtClean="0"/>
              <a:t>13</a:t>
            </a:fld>
            <a:endParaRPr lang="en-US"/>
          </a:p>
        </p:txBody>
      </p:sp>
    </p:spTree>
    <p:extLst>
      <p:ext uri="{BB962C8B-B14F-4D97-AF65-F5344CB8AC3E}">
        <p14:creationId xmlns:p14="http://schemas.microsoft.com/office/powerpoint/2010/main" val="10550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Collaborate with DLNR and county floodplain managers to identify communities most at risk</a:t>
            </a:r>
          </a:p>
          <a:p>
            <a:r>
              <a:rPr lang="en-US"/>
              <a:t>Set up quarterly meetings with DLNR county floodplain managers HM</a:t>
            </a:r>
          </a:p>
        </p:txBody>
      </p:sp>
      <p:sp>
        <p:nvSpPr>
          <p:cNvPr id="4" name="Slide Number Placeholder 3"/>
          <p:cNvSpPr>
            <a:spLocks noGrp="1"/>
          </p:cNvSpPr>
          <p:nvPr>
            <p:ph type="sldNum" sz="quarter" idx="5"/>
          </p:nvPr>
        </p:nvSpPr>
        <p:spPr/>
        <p:txBody>
          <a:bodyPr/>
          <a:lstStyle/>
          <a:p>
            <a:fld id="{4A1D28D7-E20C-4C74-AC5C-609FFF7520FC}" type="slidenum">
              <a:rPr lang="en-US" smtClean="0"/>
              <a:t>14</a:t>
            </a:fld>
            <a:endParaRPr lang="en-US"/>
          </a:p>
        </p:txBody>
      </p:sp>
    </p:spTree>
    <p:extLst>
      <p:ext uri="{BB962C8B-B14F-4D97-AF65-F5344CB8AC3E}">
        <p14:creationId xmlns:p14="http://schemas.microsoft.com/office/powerpoint/2010/main" val="323314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add an item on the next quarterly meeting agenda, submit your request to DK by November 15, 2022.</a:t>
            </a:r>
          </a:p>
        </p:txBody>
      </p:sp>
      <p:sp>
        <p:nvSpPr>
          <p:cNvPr id="4" name="Slide Number Placeholder 3"/>
          <p:cNvSpPr>
            <a:spLocks noGrp="1"/>
          </p:cNvSpPr>
          <p:nvPr>
            <p:ph type="sldNum" sz="quarter" idx="5"/>
          </p:nvPr>
        </p:nvSpPr>
        <p:spPr/>
        <p:txBody>
          <a:bodyPr/>
          <a:lstStyle/>
          <a:p>
            <a:fld id="{4A1D28D7-E20C-4C74-AC5C-609FFF7520FC}" type="slidenum">
              <a:rPr lang="en-US" smtClean="0"/>
              <a:t>21</a:t>
            </a:fld>
            <a:endParaRPr lang="en-US"/>
          </a:p>
        </p:txBody>
      </p:sp>
    </p:spTree>
    <p:extLst>
      <p:ext uri="{BB962C8B-B14F-4D97-AF65-F5344CB8AC3E}">
        <p14:creationId xmlns:p14="http://schemas.microsoft.com/office/powerpoint/2010/main" val="253611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9EE2-01A9-45F1-A102-56C44821B1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9B3A58-B9E1-4705-A07F-392E1E75B4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A9D52-44ED-465C-9292-C78FA2D36C55}"/>
              </a:ext>
            </a:extLst>
          </p:cNvPr>
          <p:cNvSpPr>
            <a:spLocks noGrp="1"/>
          </p:cNvSpPr>
          <p:nvPr>
            <p:ph type="dt" sz="half" idx="10"/>
          </p:nvPr>
        </p:nvSpPr>
        <p:spPr/>
        <p:txBody>
          <a:bodyPr/>
          <a:lstStyle/>
          <a:p>
            <a:fld id="{872701D9-D865-4E0E-8242-EFBA4D4100A8}" type="datetimeFigureOut">
              <a:rPr lang="en-US" smtClean="0"/>
              <a:t>8/23/2022</a:t>
            </a:fld>
            <a:endParaRPr lang="en-US"/>
          </a:p>
        </p:txBody>
      </p:sp>
      <p:sp>
        <p:nvSpPr>
          <p:cNvPr id="5" name="Footer Placeholder 4">
            <a:extLst>
              <a:ext uri="{FF2B5EF4-FFF2-40B4-BE49-F238E27FC236}">
                <a16:creationId xmlns:a16="http://schemas.microsoft.com/office/drawing/2014/main" id="{CAFB0AD9-CC08-4586-A158-EAD136543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E42F2-2203-4427-A421-D4B520AB2763}"/>
              </a:ext>
            </a:extLst>
          </p:cNvPr>
          <p:cNvSpPr>
            <a:spLocks noGrp="1"/>
          </p:cNvSpPr>
          <p:nvPr>
            <p:ph type="sldNum" sz="quarter" idx="12"/>
          </p:nvPr>
        </p:nvSpPr>
        <p:spPr/>
        <p:txBody>
          <a:bodyPr/>
          <a:lstStyle/>
          <a:p>
            <a:fld id="{75D7DDB2-ABFD-4DB2-ABBC-3115864ED2F3}" type="slidenum">
              <a:rPr lang="en-US" smtClean="0"/>
              <a:t>‹#›</a:t>
            </a:fld>
            <a:endParaRPr lang="en-US"/>
          </a:p>
        </p:txBody>
      </p:sp>
    </p:spTree>
    <p:extLst>
      <p:ext uri="{BB962C8B-B14F-4D97-AF65-F5344CB8AC3E}">
        <p14:creationId xmlns:p14="http://schemas.microsoft.com/office/powerpoint/2010/main" val="84196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72787-F2AC-4930-8845-8944635FE0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2951D9-6045-4E7A-8BC4-F95494AEDF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838DD1-9D26-433C-9D3F-23A705449A2C}"/>
              </a:ext>
            </a:extLst>
          </p:cNvPr>
          <p:cNvSpPr>
            <a:spLocks noGrp="1"/>
          </p:cNvSpPr>
          <p:nvPr>
            <p:ph type="dt" sz="half" idx="10"/>
          </p:nvPr>
        </p:nvSpPr>
        <p:spPr/>
        <p:txBody>
          <a:bodyPr/>
          <a:lstStyle/>
          <a:p>
            <a:fld id="{872701D9-D865-4E0E-8242-EFBA4D4100A8}" type="datetimeFigureOut">
              <a:rPr lang="en-US" smtClean="0"/>
              <a:t>8/23/2022</a:t>
            </a:fld>
            <a:endParaRPr lang="en-US"/>
          </a:p>
        </p:txBody>
      </p:sp>
      <p:sp>
        <p:nvSpPr>
          <p:cNvPr id="5" name="Footer Placeholder 4">
            <a:extLst>
              <a:ext uri="{FF2B5EF4-FFF2-40B4-BE49-F238E27FC236}">
                <a16:creationId xmlns:a16="http://schemas.microsoft.com/office/drawing/2014/main" id="{1956496D-5944-4A78-A1F2-ED2DEA263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75FCD-9394-4918-8C0C-1A672C28AB38}"/>
              </a:ext>
            </a:extLst>
          </p:cNvPr>
          <p:cNvSpPr>
            <a:spLocks noGrp="1"/>
          </p:cNvSpPr>
          <p:nvPr>
            <p:ph type="sldNum" sz="quarter" idx="12"/>
          </p:nvPr>
        </p:nvSpPr>
        <p:spPr/>
        <p:txBody>
          <a:bodyPr/>
          <a:lstStyle/>
          <a:p>
            <a:fld id="{75D7DDB2-ABFD-4DB2-ABBC-3115864ED2F3}" type="slidenum">
              <a:rPr lang="en-US" smtClean="0"/>
              <a:t>‹#›</a:t>
            </a:fld>
            <a:endParaRPr lang="en-US"/>
          </a:p>
        </p:txBody>
      </p:sp>
    </p:spTree>
    <p:extLst>
      <p:ext uri="{BB962C8B-B14F-4D97-AF65-F5344CB8AC3E}">
        <p14:creationId xmlns:p14="http://schemas.microsoft.com/office/powerpoint/2010/main" val="62196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06EA32-0CE1-4587-BD9E-4934B1FC51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BA2611-DBBD-40A2-B4FE-C7628E740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27106-A355-45F8-A6C4-E6A8A75C9476}"/>
              </a:ext>
            </a:extLst>
          </p:cNvPr>
          <p:cNvSpPr>
            <a:spLocks noGrp="1"/>
          </p:cNvSpPr>
          <p:nvPr>
            <p:ph type="dt" sz="half" idx="10"/>
          </p:nvPr>
        </p:nvSpPr>
        <p:spPr/>
        <p:txBody>
          <a:bodyPr/>
          <a:lstStyle/>
          <a:p>
            <a:fld id="{872701D9-D865-4E0E-8242-EFBA4D4100A8}" type="datetimeFigureOut">
              <a:rPr lang="en-US" smtClean="0"/>
              <a:t>8/23/2022</a:t>
            </a:fld>
            <a:endParaRPr lang="en-US"/>
          </a:p>
        </p:txBody>
      </p:sp>
      <p:sp>
        <p:nvSpPr>
          <p:cNvPr id="5" name="Footer Placeholder 4">
            <a:extLst>
              <a:ext uri="{FF2B5EF4-FFF2-40B4-BE49-F238E27FC236}">
                <a16:creationId xmlns:a16="http://schemas.microsoft.com/office/drawing/2014/main" id="{2D1AE50C-3CEE-4D09-8BCD-E1F040BA0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F5329-AA15-4E7B-9399-E017719FB535}"/>
              </a:ext>
            </a:extLst>
          </p:cNvPr>
          <p:cNvSpPr>
            <a:spLocks noGrp="1"/>
          </p:cNvSpPr>
          <p:nvPr>
            <p:ph type="sldNum" sz="quarter" idx="12"/>
          </p:nvPr>
        </p:nvSpPr>
        <p:spPr/>
        <p:txBody>
          <a:bodyPr/>
          <a:lstStyle/>
          <a:p>
            <a:fld id="{75D7DDB2-ABFD-4DB2-ABBC-3115864ED2F3}" type="slidenum">
              <a:rPr lang="en-US" smtClean="0"/>
              <a:t>‹#›</a:t>
            </a:fld>
            <a:endParaRPr lang="en-US"/>
          </a:p>
        </p:txBody>
      </p:sp>
    </p:spTree>
    <p:extLst>
      <p:ext uri="{BB962C8B-B14F-4D97-AF65-F5344CB8AC3E}">
        <p14:creationId xmlns:p14="http://schemas.microsoft.com/office/powerpoint/2010/main" val="3169584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15492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079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spTree>
    <p:extLst>
      <p:ext uri="{BB962C8B-B14F-4D97-AF65-F5344CB8AC3E}">
        <p14:creationId xmlns:p14="http://schemas.microsoft.com/office/powerpoint/2010/main" val="40089558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3665186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579553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3555897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4171814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Tree>
    <p:extLst>
      <p:ext uri="{BB962C8B-B14F-4D97-AF65-F5344CB8AC3E}">
        <p14:creationId xmlns:p14="http://schemas.microsoft.com/office/powerpoint/2010/main" val="2569776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F859-48C3-4FEC-BF18-383EA6EBC0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52C13-0B02-44B3-9A7C-F03F925A69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CE6CE-A9B9-4FBA-AC6E-187914CC48F4}"/>
              </a:ext>
            </a:extLst>
          </p:cNvPr>
          <p:cNvSpPr>
            <a:spLocks noGrp="1"/>
          </p:cNvSpPr>
          <p:nvPr>
            <p:ph type="dt" sz="half" idx="10"/>
          </p:nvPr>
        </p:nvSpPr>
        <p:spPr/>
        <p:txBody>
          <a:bodyPr/>
          <a:lstStyle/>
          <a:p>
            <a:fld id="{872701D9-D865-4E0E-8242-EFBA4D4100A8}" type="datetimeFigureOut">
              <a:rPr lang="en-US" smtClean="0"/>
              <a:t>8/23/2022</a:t>
            </a:fld>
            <a:endParaRPr lang="en-US"/>
          </a:p>
        </p:txBody>
      </p:sp>
      <p:sp>
        <p:nvSpPr>
          <p:cNvPr id="5" name="Footer Placeholder 4">
            <a:extLst>
              <a:ext uri="{FF2B5EF4-FFF2-40B4-BE49-F238E27FC236}">
                <a16:creationId xmlns:a16="http://schemas.microsoft.com/office/drawing/2014/main" id="{6F5CE8E5-2462-467B-97F0-FC59ACA3F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866C8-9997-4673-B29D-319518D0CF91}"/>
              </a:ext>
            </a:extLst>
          </p:cNvPr>
          <p:cNvSpPr>
            <a:spLocks noGrp="1"/>
          </p:cNvSpPr>
          <p:nvPr>
            <p:ph type="sldNum" sz="quarter" idx="12"/>
          </p:nvPr>
        </p:nvSpPr>
        <p:spPr/>
        <p:txBody>
          <a:bodyPr/>
          <a:lstStyle/>
          <a:p>
            <a:fld id="{75D7DDB2-ABFD-4DB2-ABBC-3115864ED2F3}" type="slidenum">
              <a:rPr lang="en-US" smtClean="0"/>
              <a:t>‹#›</a:t>
            </a:fld>
            <a:endParaRPr lang="en-US"/>
          </a:p>
        </p:txBody>
      </p:sp>
    </p:spTree>
    <p:extLst>
      <p:ext uri="{BB962C8B-B14F-4D97-AF65-F5344CB8AC3E}">
        <p14:creationId xmlns:p14="http://schemas.microsoft.com/office/powerpoint/2010/main" val="3663462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1627575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a:t>
            </a:r>
          </a:p>
        </p:txBody>
      </p:sp>
    </p:spTree>
    <p:extLst>
      <p:ext uri="{BB962C8B-B14F-4D97-AF65-F5344CB8AC3E}">
        <p14:creationId xmlns:p14="http://schemas.microsoft.com/office/powerpoint/2010/main" val="2423247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a:t>Website </a:t>
            </a:r>
            <a:r>
              <a:rPr lang="en-US" noProof="0" err="1"/>
              <a:t>url</a:t>
            </a:r>
            <a:r>
              <a:rPr lang="en-US" noProof="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34807949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693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4318637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3151316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968346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D451-90B0-4A05-B69A-66F5EE6D7D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4D3CB3-18A8-4930-BF9C-132ACD4D597E}"/>
              </a:ext>
            </a:extLst>
          </p:cNvPr>
          <p:cNvSpPr>
            <a:spLocks noGrp="1"/>
          </p:cNvSpPr>
          <p:nvPr>
            <p:ph type="dt" sz="half" idx="10"/>
          </p:nvPr>
        </p:nvSpPr>
        <p:spPr/>
        <p:txBody>
          <a:bodyPr/>
          <a:lstStyle/>
          <a:p>
            <a:endParaRPr lang="en-US" noProof="0"/>
          </a:p>
        </p:txBody>
      </p:sp>
      <p:sp>
        <p:nvSpPr>
          <p:cNvPr id="4" name="Footer Placeholder 3">
            <a:extLst>
              <a:ext uri="{FF2B5EF4-FFF2-40B4-BE49-F238E27FC236}">
                <a16:creationId xmlns:a16="http://schemas.microsoft.com/office/drawing/2014/main" id="{EB5F80FE-8D67-400D-935E-835AC756C2E6}"/>
              </a:ext>
            </a:extLst>
          </p:cNvPr>
          <p:cNvSpPr>
            <a:spLocks noGrp="1"/>
          </p:cNvSpPr>
          <p:nvPr>
            <p:ph type="ftr" sz="quarter" idx="11"/>
          </p:nvPr>
        </p:nvSpPr>
        <p:spPr/>
        <p:txBody>
          <a:bodyPr/>
          <a:lstStyle/>
          <a:p>
            <a:r>
              <a:rPr lang="en-US" noProof="0"/>
              <a:t>Hawaiʻi Emergency Management Agency </a:t>
            </a:r>
          </a:p>
        </p:txBody>
      </p:sp>
      <p:sp>
        <p:nvSpPr>
          <p:cNvPr id="5" name="Slide Number Placeholder 4">
            <a:extLst>
              <a:ext uri="{FF2B5EF4-FFF2-40B4-BE49-F238E27FC236}">
                <a16:creationId xmlns:a16="http://schemas.microsoft.com/office/drawing/2014/main" id="{0813B052-52CF-448D-8489-E9167B368ADA}"/>
              </a:ext>
            </a:extLst>
          </p:cNvPr>
          <p:cNvSpPr>
            <a:spLocks noGrp="1"/>
          </p:cNvSpPr>
          <p:nvPr>
            <p:ph type="sldNum" sz="quarter" idx="12"/>
          </p:nvPr>
        </p:nvSpPr>
        <p:spPr/>
        <p:txBody>
          <a:body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3243497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432502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094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3E61-8D29-4E16-B1D6-605C1E10D5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DE80C6-EBF9-48B4-BDA0-84AB0651F5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3AD989-BBBA-40A7-B1B0-88EEE3A68BF7}"/>
              </a:ext>
            </a:extLst>
          </p:cNvPr>
          <p:cNvSpPr>
            <a:spLocks noGrp="1"/>
          </p:cNvSpPr>
          <p:nvPr>
            <p:ph type="dt" sz="half" idx="10"/>
          </p:nvPr>
        </p:nvSpPr>
        <p:spPr/>
        <p:txBody>
          <a:bodyPr/>
          <a:lstStyle/>
          <a:p>
            <a:fld id="{872701D9-D865-4E0E-8242-EFBA4D4100A8}" type="datetimeFigureOut">
              <a:rPr lang="en-US" smtClean="0"/>
              <a:t>8/23/2022</a:t>
            </a:fld>
            <a:endParaRPr lang="en-US"/>
          </a:p>
        </p:txBody>
      </p:sp>
      <p:sp>
        <p:nvSpPr>
          <p:cNvPr id="5" name="Footer Placeholder 4">
            <a:extLst>
              <a:ext uri="{FF2B5EF4-FFF2-40B4-BE49-F238E27FC236}">
                <a16:creationId xmlns:a16="http://schemas.microsoft.com/office/drawing/2014/main" id="{D75AAA08-39F1-4ED1-BDAB-58685CF23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F5AAC-CADF-423E-A590-1CAF7BBF0810}"/>
              </a:ext>
            </a:extLst>
          </p:cNvPr>
          <p:cNvSpPr>
            <a:spLocks noGrp="1"/>
          </p:cNvSpPr>
          <p:nvPr>
            <p:ph type="sldNum" sz="quarter" idx="12"/>
          </p:nvPr>
        </p:nvSpPr>
        <p:spPr/>
        <p:txBody>
          <a:bodyPr/>
          <a:lstStyle/>
          <a:p>
            <a:fld id="{75D7DDB2-ABFD-4DB2-ABBC-3115864ED2F3}" type="slidenum">
              <a:rPr lang="en-US" smtClean="0"/>
              <a:t>‹#›</a:t>
            </a:fld>
            <a:endParaRPr lang="en-US"/>
          </a:p>
        </p:txBody>
      </p:sp>
    </p:spTree>
    <p:extLst>
      <p:ext uri="{BB962C8B-B14F-4D97-AF65-F5344CB8AC3E}">
        <p14:creationId xmlns:p14="http://schemas.microsoft.com/office/powerpoint/2010/main" val="66933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5593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F60D-835E-471C-81B6-6C6047F6E6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16F8D-6135-41D4-8C16-7656FD6A8C97}"/>
              </a:ext>
            </a:extLst>
          </p:cNvPr>
          <p:cNvSpPr>
            <a:spLocks noGrp="1"/>
          </p:cNvSpPr>
          <p:nvPr>
            <p:ph type="dt" sz="half" idx="10"/>
          </p:nvPr>
        </p:nvSpPr>
        <p:spPr/>
        <p:txBody>
          <a:bodyPr/>
          <a:lstStyle/>
          <a:p>
            <a:endParaRPr lang="en-US" noProof="0"/>
          </a:p>
        </p:txBody>
      </p:sp>
      <p:sp>
        <p:nvSpPr>
          <p:cNvPr id="4" name="Footer Placeholder 3">
            <a:extLst>
              <a:ext uri="{FF2B5EF4-FFF2-40B4-BE49-F238E27FC236}">
                <a16:creationId xmlns:a16="http://schemas.microsoft.com/office/drawing/2014/main" id="{DE44F60B-FB59-4048-BED7-D895D630656F}"/>
              </a:ext>
            </a:extLst>
          </p:cNvPr>
          <p:cNvSpPr>
            <a:spLocks noGrp="1"/>
          </p:cNvSpPr>
          <p:nvPr>
            <p:ph type="ftr" sz="quarter" idx="11"/>
          </p:nvPr>
        </p:nvSpPr>
        <p:spPr/>
        <p:txBody>
          <a:bodyPr/>
          <a:lstStyle/>
          <a:p>
            <a:r>
              <a:rPr lang="en-US" noProof="0"/>
              <a:t>Hawaiʻi Emergency Management Agency </a:t>
            </a:r>
          </a:p>
        </p:txBody>
      </p:sp>
      <p:sp>
        <p:nvSpPr>
          <p:cNvPr id="5" name="Slide Number Placeholder 4">
            <a:extLst>
              <a:ext uri="{FF2B5EF4-FFF2-40B4-BE49-F238E27FC236}">
                <a16:creationId xmlns:a16="http://schemas.microsoft.com/office/drawing/2014/main" id="{C9287544-1FEE-4E54-B8C8-A2F4D41D8BE7}"/>
              </a:ext>
            </a:extLst>
          </p:cNvPr>
          <p:cNvSpPr>
            <a:spLocks noGrp="1"/>
          </p:cNvSpPr>
          <p:nvPr>
            <p:ph type="sldNum" sz="quarter" idx="12"/>
          </p:nvPr>
        </p:nvSpPr>
        <p:spPr/>
        <p:txBody>
          <a:body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979115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680354" y="197121"/>
            <a:ext cx="10711545" cy="1325563"/>
          </a:xfrm>
        </p:spPr>
        <p:txBody>
          <a:bodyPr>
            <a:normAutofit/>
          </a:bodyPr>
          <a:lstStyle>
            <a:lvl1pPr>
              <a:defRPr sz="3000"/>
            </a:lvl1pPr>
          </a:lstStyle>
          <a:p>
            <a:r>
              <a:rPr lang="en-US" dirty="0"/>
              <a:t>Project Timeline</a:t>
            </a:r>
            <a:endParaRPr lang="ru-RU" dirty="0"/>
          </a:p>
        </p:txBody>
      </p:sp>
      <p:sp>
        <p:nvSpPr>
          <p:cNvPr id="3" name="Content Placeholder 2">
            <a:extLst>
              <a:ext uri="{FF2B5EF4-FFF2-40B4-BE49-F238E27FC236}">
                <a16:creationId xmlns:a16="http://schemas.microsoft.com/office/drawing/2014/main" id="{0F474091-9EA2-47C8-AAA9-6DFE207852E4}"/>
              </a:ext>
            </a:extLst>
          </p:cNvPr>
          <p:cNvSpPr>
            <a:spLocks noGrp="1"/>
          </p:cNvSpPr>
          <p:nvPr userDrawn="1">
            <p:ph idx="1"/>
          </p:nvPr>
        </p:nvSpPr>
        <p:spPr>
          <a:xfrm>
            <a:off x="680354" y="1786436"/>
            <a:ext cx="10711545" cy="4522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cxnSp>
        <p:nvCxnSpPr>
          <p:cNvPr id="21" name="Straight Connector 20">
            <a:extLst>
              <a:ext uri="{FF2B5EF4-FFF2-40B4-BE49-F238E27FC236}">
                <a16:creationId xmlns:a16="http://schemas.microsoft.com/office/drawing/2014/main" id="{303706AB-7768-4239-93C0-28F2AC35B71A}"/>
              </a:ext>
            </a:extLst>
          </p:cNvPr>
          <p:cNvCxnSpPr/>
          <p:nvPr userDrawn="1"/>
        </p:nvCxnSpPr>
        <p:spPr>
          <a:xfrm>
            <a:off x="787583" y="1181100"/>
            <a:ext cx="28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279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B8498729-8E0E-452C-9DE5-20C4280E6809}"/>
              </a:ext>
            </a:extLst>
          </p:cNvPr>
          <p:cNvSpPr>
            <a:spLocks noGrp="1"/>
          </p:cNvSpPr>
          <p:nvPr>
            <p:ph type="body" sz="quarter" idx="11" hasCustomPrompt="1"/>
          </p:nvPr>
        </p:nvSpPr>
        <p:spPr>
          <a:xfrm>
            <a:off x="3638339" y="5310000"/>
            <a:ext cx="4536000" cy="1548000"/>
          </a:xfrm>
          <a:solidFill>
            <a:schemeClr val="bg1">
              <a:lumMod val="85000"/>
              <a:alpha val="80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02</a:t>
            </a:r>
          </a:p>
          <a:p>
            <a:pPr lvl="1"/>
            <a:r>
              <a:rPr lang="en-US" noProof="0"/>
              <a:t>Lorem ipsum dolor sit amet, consectetuer adipiscing elit, sed diam nonummy</a:t>
            </a:r>
          </a:p>
        </p:txBody>
      </p:sp>
      <p:sp>
        <p:nvSpPr>
          <p:cNvPr id="17" name="Text Placeholder 16">
            <a:extLst>
              <a:ext uri="{FF2B5EF4-FFF2-40B4-BE49-F238E27FC236}">
                <a16:creationId xmlns:a16="http://schemas.microsoft.com/office/drawing/2014/main" id="{6F6ED01E-03BA-4CB7-BDDB-4A7F0B0DA414}"/>
              </a:ext>
            </a:extLst>
          </p:cNvPr>
          <p:cNvSpPr>
            <a:spLocks noGrp="1"/>
          </p:cNvSpPr>
          <p:nvPr>
            <p:ph type="body" sz="quarter" idx="10" hasCustomPrompt="1"/>
          </p:nvPr>
        </p:nvSpPr>
        <p:spPr>
          <a:xfrm>
            <a:off x="787583" y="5310000"/>
            <a:ext cx="2778470" cy="1548000"/>
          </a:xfrm>
          <a:solidFill>
            <a:schemeClr val="bg1">
              <a:lumMod val="95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01</a:t>
            </a:r>
          </a:p>
          <a:p>
            <a:pPr lvl="1"/>
            <a:r>
              <a:rPr lang="en-US" noProof="0"/>
              <a:t>Lorem ipsum dolor sit amet, consectetuer adipiscing elit, sed diam nonummy</a:t>
            </a:r>
          </a:p>
        </p:txBody>
      </p:sp>
      <p:sp>
        <p:nvSpPr>
          <p:cNvPr id="2" name="Title 1">
            <a:extLst>
              <a:ext uri="{FF2B5EF4-FFF2-40B4-BE49-F238E27FC236}">
                <a16:creationId xmlns:a16="http://schemas.microsoft.com/office/drawing/2014/main" id="{D3060639-BF2D-41F8-822B-DED03338D288}"/>
              </a:ext>
            </a:extLst>
          </p:cNvPr>
          <p:cNvSpPr>
            <a:spLocks noGrp="1"/>
          </p:cNvSpPr>
          <p:nvPr userDrawn="1">
            <p:ph type="title" hasCustomPrompt="1"/>
          </p:nvPr>
        </p:nvSpPr>
        <p:spPr>
          <a:xfrm>
            <a:off x="680354" y="197121"/>
            <a:ext cx="10711545" cy="1325563"/>
          </a:xfrm>
        </p:spPr>
        <p:txBody>
          <a:bodyPr>
            <a:normAutofit/>
          </a:bodyPr>
          <a:lstStyle>
            <a:lvl1pPr>
              <a:defRPr sz="3000"/>
            </a:lvl1pPr>
          </a:lstStyle>
          <a:p>
            <a:r>
              <a:rPr lang="en-US" noProof="0"/>
              <a:t>Project Timeline</a:t>
            </a:r>
          </a:p>
        </p:txBody>
      </p:sp>
      <p:sp>
        <p:nvSpPr>
          <p:cNvPr id="3" name="Content Placeholder 2">
            <a:extLst>
              <a:ext uri="{FF2B5EF4-FFF2-40B4-BE49-F238E27FC236}">
                <a16:creationId xmlns:a16="http://schemas.microsoft.com/office/drawing/2014/main" id="{0F474091-9EA2-47C8-AAA9-6DFE207852E4}"/>
              </a:ext>
            </a:extLst>
          </p:cNvPr>
          <p:cNvSpPr>
            <a:spLocks noGrp="1"/>
          </p:cNvSpPr>
          <p:nvPr userDrawn="1">
            <p:ph idx="1"/>
          </p:nvPr>
        </p:nvSpPr>
        <p:spPr>
          <a:xfrm>
            <a:off x="680354" y="1786436"/>
            <a:ext cx="10711545" cy="330606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6">
            <a:extLst>
              <a:ext uri="{FF2B5EF4-FFF2-40B4-BE49-F238E27FC236}">
                <a16:creationId xmlns:a16="http://schemas.microsoft.com/office/drawing/2014/main" id="{1C51713D-9A60-48EF-A25A-764AEDE9E672}"/>
              </a:ext>
            </a:extLst>
          </p:cNvPr>
          <p:cNvSpPr>
            <a:spLocks noGrp="1"/>
          </p:cNvSpPr>
          <p:nvPr>
            <p:ph type="body" sz="quarter" idx="12" hasCustomPrompt="1"/>
          </p:nvPr>
        </p:nvSpPr>
        <p:spPr>
          <a:xfrm>
            <a:off x="8246626" y="5310000"/>
            <a:ext cx="3103200" cy="1548000"/>
          </a:xfrm>
          <a:solidFill>
            <a:schemeClr val="bg1">
              <a:lumMod val="95000"/>
            </a:schemeClr>
          </a:solidFill>
        </p:spPr>
        <p:txBody>
          <a:bodyPr lIns="288000" tIns="252000"/>
          <a:lstStyle>
            <a:lvl1pPr marL="0" indent="0">
              <a:spcBef>
                <a:spcPts val="500"/>
              </a:spcBef>
              <a:buNone/>
              <a:defRPr sz="1300" b="1">
                <a:solidFill>
                  <a:schemeClr val="tx2"/>
                </a:solidFill>
                <a:latin typeface="+mj-lt"/>
              </a:defRPr>
            </a:lvl1pPr>
            <a:lvl2pPr marL="0" indent="0">
              <a:spcBef>
                <a:spcPts val="500"/>
              </a:spcBef>
              <a:buNone/>
              <a:defRPr sz="1000">
                <a:solidFill>
                  <a:schemeClr val="bg2"/>
                </a:solidFill>
              </a:defRPr>
            </a:lvl2pPr>
          </a:lstStyle>
          <a:p>
            <a:pPr lvl="0"/>
            <a:r>
              <a:rPr lang="en-US" noProof="0"/>
              <a:t>Additional Stage Title 3</a:t>
            </a:r>
          </a:p>
          <a:p>
            <a:pPr lvl="1"/>
            <a:r>
              <a:rPr lang="en-US" noProof="0"/>
              <a:t>Lorem ipsum dolor sit amet, consectetuer adipiscing elit, sed diam nonummy</a:t>
            </a:r>
          </a:p>
        </p:txBody>
      </p:sp>
      <p:cxnSp>
        <p:nvCxnSpPr>
          <p:cNvPr id="21" name="Straight Connector 20">
            <a:extLst>
              <a:ext uri="{FF2B5EF4-FFF2-40B4-BE49-F238E27FC236}">
                <a16:creationId xmlns:a16="http://schemas.microsoft.com/office/drawing/2014/main" id="{303706AB-7768-4239-93C0-28F2AC35B71A}"/>
              </a:ext>
            </a:extLst>
          </p:cNvPr>
          <p:cNvCxnSpPr/>
          <p:nvPr userDrawn="1"/>
        </p:nvCxnSpPr>
        <p:spPr>
          <a:xfrm>
            <a:off x="787583" y="1181100"/>
            <a:ext cx="28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47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9DD0-9E36-4785-A494-EEF752628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D2B944-715D-4CC7-A1C3-B15602B564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237319-DDA6-49FA-A214-C70F63376F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A1B58B-2877-4A5F-9669-3DE13999FF46}"/>
              </a:ext>
            </a:extLst>
          </p:cNvPr>
          <p:cNvSpPr>
            <a:spLocks noGrp="1"/>
          </p:cNvSpPr>
          <p:nvPr>
            <p:ph type="dt" sz="half" idx="10"/>
          </p:nvPr>
        </p:nvSpPr>
        <p:spPr/>
        <p:txBody>
          <a:bodyPr/>
          <a:lstStyle/>
          <a:p>
            <a:fld id="{872701D9-D865-4E0E-8242-EFBA4D4100A8}" type="datetimeFigureOut">
              <a:rPr lang="en-US" smtClean="0"/>
              <a:t>8/23/2022</a:t>
            </a:fld>
            <a:endParaRPr lang="en-US"/>
          </a:p>
        </p:txBody>
      </p:sp>
      <p:sp>
        <p:nvSpPr>
          <p:cNvPr id="6" name="Footer Placeholder 5">
            <a:extLst>
              <a:ext uri="{FF2B5EF4-FFF2-40B4-BE49-F238E27FC236}">
                <a16:creationId xmlns:a16="http://schemas.microsoft.com/office/drawing/2014/main" id="{44322ECC-1F20-426A-8FD9-AE3A7ADEE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C8063-E266-4944-9F79-C9F2D8F62678}"/>
              </a:ext>
            </a:extLst>
          </p:cNvPr>
          <p:cNvSpPr>
            <a:spLocks noGrp="1"/>
          </p:cNvSpPr>
          <p:nvPr>
            <p:ph type="sldNum" sz="quarter" idx="12"/>
          </p:nvPr>
        </p:nvSpPr>
        <p:spPr/>
        <p:txBody>
          <a:bodyPr/>
          <a:lstStyle/>
          <a:p>
            <a:fld id="{75D7DDB2-ABFD-4DB2-ABBC-3115864ED2F3}" type="slidenum">
              <a:rPr lang="en-US" smtClean="0"/>
              <a:t>‹#›</a:t>
            </a:fld>
            <a:endParaRPr lang="en-US"/>
          </a:p>
        </p:txBody>
      </p:sp>
    </p:spTree>
    <p:extLst>
      <p:ext uri="{BB962C8B-B14F-4D97-AF65-F5344CB8AC3E}">
        <p14:creationId xmlns:p14="http://schemas.microsoft.com/office/powerpoint/2010/main" val="387878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E61C-1507-471D-B8A1-A72541B935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C6760B-A0BE-49C8-A42D-5E5F716AAF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9F3B2-460C-44BD-82BA-6DE5A1DB4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270957-E79A-49C6-B88C-A940DBEDD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D42099-D96F-4CF6-B941-6664AF2534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2809B4-9E73-4566-8A39-7BAADB85BEBB}"/>
              </a:ext>
            </a:extLst>
          </p:cNvPr>
          <p:cNvSpPr>
            <a:spLocks noGrp="1"/>
          </p:cNvSpPr>
          <p:nvPr>
            <p:ph type="dt" sz="half" idx="10"/>
          </p:nvPr>
        </p:nvSpPr>
        <p:spPr/>
        <p:txBody>
          <a:bodyPr/>
          <a:lstStyle/>
          <a:p>
            <a:fld id="{872701D9-D865-4E0E-8242-EFBA4D4100A8}" type="datetimeFigureOut">
              <a:rPr lang="en-US" smtClean="0"/>
              <a:t>8/23/2022</a:t>
            </a:fld>
            <a:endParaRPr lang="en-US"/>
          </a:p>
        </p:txBody>
      </p:sp>
      <p:sp>
        <p:nvSpPr>
          <p:cNvPr id="8" name="Footer Placeholder 7">
            <a:extLst>
              <a:ext uri="{FF2B5EF4-FFF2-40B4-BE49-F238E27FC236}">
                <a16:creationId xmlns:a16="http://schemas.microsoft.com/office/drawing/2014/main" id="{0623FFE1-0F9A-439B-8D35-BE8D6E7295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637DB0-E073-4AB7-9842-2205E0A02DCB}"/>
              </a:ext>
            </a:extLst>
          </p:cNvPr>
          <p:cNvSpPr>
            <a:spLocks noGrp="1"/>
          </p:cNvSpPr>
          <p:nvPr>
            <p:ph type="sldNum" sz="quarter" idx="12"/>
          </p:nvPr>
        </p:nvSpPr>
        <p:spPr/>
        <p:txBody>
          <a:bodyPr/>
          <a:lstStyle/>
          <a:p>
            <a:fld id="{75D7DDB2-ABFD-4DB2-ABBC-3115864ED2F3}" type="slidenum">
              <a:rPr lang="en-US" smtClean="0"/>
              <a:t>‹#›</a:t>
            </a:fld>
            <a:endParaRPr lang="en-US"/>
          </a:p>
        </p:txBody>
      </p:sp>
    </p:spTree>
    <p:extLst>
      <p:ext uri="{BB962C8B-B14F-4D97-AF65-F5344CB8AC3E}">
        <p14:creationId xmlns:p14="http://schemas.microsoft.com/office/powerpoint/2010/main" val="37164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81CDF-8A16-4ED0-AA46-8A0D5CB4B2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ECCD35-BC25-465F-BFDF-722F402CB1C6}"/>
              </a:ext>
            </a:extLst>
          </p:cNvPr>
          <p:cNvSpPr>
            <a:spLocks noGrp="1"/>
          </p:cNvSpPr>
          <p:nvPr>
            <p:ph type="dt" sz="half" idx="10"/>
          </p:nvPr>
        </p:nvSpPr>
        <p:spPr/>
        <p:txBody>
          <a:bodyPr/>
          <a:lstStyle/>
          <a:p>
            <a:fld id="{872701D9-D865-4E0E-8242-EFBA4D4100A8}" type="datetimeFigureOut">
              <a:rPr lang="en-US" smtClean="0"/>
              <a:t>8/23/2022</a:t>
            </a:fld>
            <a:endParaRPr lang="en-US"/>
          </a:p>
        </p:txBody>
      </p:sp>
      <p:sp>
        <p:nvSpPr>
          <p:cNvPr id="4" name="Footer Placeholder 3">
            <a:extLst>
              <a:ext uri="{FF2B5EF4-FFF2-40B4-BE49-F238E27FC236}">
                <a16:creationId xmlns:a16="http://schemas.microsoft.com/office/drawing/2014/main" id="{03FEDB39-2246-4D95-8D8A-0EB46A3489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CC35E7-969C-4921-BD13-BEC4C7CA02D3}"/>
              </a:ext>
            </a:extLst>
          </p:cNvPr>
          <p:cNvSpPr>
            <a:spLocks noGrp="1"/>
          </p:cNvSpPr>
          <p:nvPr>
            <p:ph type="sldNum" sz="quarter" idx="12"/>
          </p:nvPr>
        </p:nvSpPr>
        <p:spPr/>
        <p:txBody>
          <a:bodyPr/>
          <a:lstStyle/>
          <a:p>
            <a:fld id="{75D7DDB2-ABFD-4DB2-ABBC-3115864ED2F3}" type="slidenum">
              <a:rPr lang="en-US" smtClean="0"/>
              <a:t>‹#›</a:t>
            </a:fld>
            <a:endParaRPr lang="en-US"/>
          </a:p>
        </p:txBody>
      </p:sp>
    </p:spTree>
    <p:extLst>
      <p:ext uri="{BB962C8B-B14F-4D97-AF65-F5344CB8AC3E}">
        <p14:creationId xmlns:p14="http://schemas.microsoft.com/office/powerpoint/2010/main" val="412878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A0621F-E42A-4C19-9B9E-7D693C3C0E53}"/>
              </a:ext>
            </a:extLst>
          </p:cNvPr>
          <p:cNvSpPr>
            <a:spLocks noGrp="1"/>
          </p:cNvSpPr>
          <p:nvPr>
            <p:ph type="dt" sz="half" idx="10"/>
          </p:nvPr>
        </p:nvSpPr>
        <p:spPr/>
        <p:txBody>
          <a:bodyPr/>
          <a:lstStyle/>
          <a:p>
            <a:fld id="{872701D9-D865-4E0E-8242-EFBA4D4100A8}" type="datetimeFigureOut">
              <a:rPr lang="en-US" smtClean="0"/>
              <a:t>8/23/2022</a:t>
            </a:fld>
            <a:endParaRPr lang="en-US"/>
          </a:p>
        </p:txBody>
      </p:sp>
      <p:sp>
        <p:nvSpPr>
          <p:cNvPr id="3" name="Footer Placeholder 2">
            <a:extLst>
              <a:ext uri="{FF2B5EF4-FFF2-40B4-BE49-F238E27FC236}">
                <a16:creationId xmlns:a16="http://schemas.microsoft.com/office/drawing/2014/main" id="{3DD39AC0-1413-4CAC-BC07-12377B93A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7B027-3E5F-4ADA-A42D-3AB322EBE981}"/>
              </a:ext>
            </a:extLst>
          </p:cNvPr>
          <p:cNvSpPr>
            <a:spLocks noGrp="1"/>
          </p:cNvSpPr>
          <p:nvPr>
            <p:ph type="sldNum" sz="quarter" idx="12"/>
          </p:nvPr>
        </p:nvSpPr>
        <p:spPr/>
        <p:txBody>
          <a:bodyPr/>
          <a:lstStyle/>
          <a:p>
            <a:fld id="{75D7DDB2-ABFD-4DB2-ABBC-3115864ED2F3}" type="slidenum">
              <a:rPr lang="en-US" smtClean="0"/>
              <a:t>‹#›</a:t>
            </a:fld>
            <a:endParaRPr lang="en-US"/>
          </a:p>
        </p:txBody>
      </p:sp>
    </p:spTree>
    <p:extLst>
      <p:ext uri="{BB962C8B-B14F-4D97-AF65-F5344CB8AC3E}">
        <p14:creationId xmlns:p14="http://schemas.microsoft.com/office/powerpoint/2010/main" val="378894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1908-61D1-4333-A19C-06871381A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8D9B42-D2DC-4B63-A68A-C4452CB573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2728A-B546-4E6B-9575-4BBD537A4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1B99D1-6590-41FD-9C5C-D7C6F025442F}"/>
              </a:ext>
            </a:extLst>
          </p:cNvPr>
          <p:cNvSpPr>
            <a:spLocks noGrp="1"/>
          </p:cNvSpPr>
          <p:nvPr>
            <p:ph type="dt" sz="half" idx="10"/>
          </p:nvPr>
        </p:nvSpPr>
        <p:spPr/>
        <p:txBody>
          <a:bodyPr/>
          <a:lstStyle/>
          <a:p>
            <a:fld id="{872701D9-D865-4E0E-8242-EFBA4D4100A8}" type="datetimeFigureOut">
              <a:rPr lang="en-US" smtClean="0"/>
              <a:t>8/23/2022</a:t>
            </a:fld>
            <a:endParaRPr lang="en-US"/>
          </a:p>
        </p:txBody>
      </p:sp>
      <p:sp>
        <p:nvSpPr>
          <p:cNvPr id="6" name="Footer Placeholder 5">
            <a:extLst>
              <a:ext uri="{FF2B5EF4-FFF2-40B4-BE49-F238E27FC236}">
                <a16:creationId xmlns:a16="http://schemas.microsoft.com/office/drawing/2014/main" id="{C250FF9D-EBB4-4719-8B92-B1F7D5FC30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E665F-6D4E-46A6-97C1-A32789FF5661}"/>
              </a:ext>
            </a:extLst>
          </p:cNvPr>
          <p:cNvSpPr>
            <a:spLocks noGrp="1"/>
          </p:cNvSpPr>
          <p:nvPr>
            <p:ph type="sldNum" sz="quarter" idx="12"/>
          </p:nvPr>
        </p:nvSpPr>
        <p:spPr/>
        <p:txBody>
          <a:bodyPr/>
          <a:lstStyle/>
          <a:p>
            <a:fld id="{75D7DDB2-ABFD-4DB2-ABBC-3115864ED2F3}" type="slidenum">
              <a:rPr lang="en-US" smtClean="0"/>
              <a:t>‹#›</a:t>
            </a:fld>
            <a:endParaRPr lang="en-US"/>
          </a:p>
        </p:txBody>
      </p:sp>
    </p:spTree>
    <p:extLst>
      <p:ext uri="{BB962C8B-B14F-4D97-AF65-F5344CB8AC3E}">
        <p14:creationId xmlns:p14="http://schemas.microsoft.com/office/powerpoint/2010/main" val="31200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1F04-6E95-4E52-8C90-7F20EF900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55CEB0-3DD8-4011-82F6-65546853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C62E4D-28F6-4B40-87A6-B25CFAF54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2FA8F-3D53-433E-8CF6-C9CEBEB6980E}"/>
              </a:ext>
            </a:extLst>
          </p:cNvPr>
          <p:cNvSpPr>
            <a:spLocks noGrp="1"/>
          </p:cNvSpPr>
          <p:nvPr>
            <p:ph type="dt" sz="half" idx="10"/>
          </p:nvPr>
        </p:nvSpPr>
        <p:spPr/>
        <p:txBody>
          <a:bodyPr/>
          <a:lstStyle/>
          <a:p>
            <a:fld id="{872701D9-D865-4E0E-8242-EFBA4D4100A8}" type="datetimeFigureOut">
              <a:rPr lang="en-US" smtClean="0"/>
              <a:t>8/23/2022</a:t>
            </a:fld>
            <a:endParaRPr lang="en-US"/>
          </a:p>
        </p:txBody>
      </p:sp>
      <p:sp>
        <p:nvSpPr>
          <p:cNvPr id="6" name="Footer Placeholder 5">
            <a:extLst>
              <a:ext uri="{FF2B5EF4-FFF2-40B4-BE49-F238E27FC236}">
                <a16:creationId xmlns:a16="http://schemas.microsoft.com/office/drawing/2014/main" id="{FA065BB4-5DC2-4480-BA52-08F5C1F35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BE6409-2599-41B6-9577-0F5B4145F7F0}"/>
              </a:ext>
            </a:extLst>
          </p:cNvPr>
          <p:cNvSpPr>
            <a:spLocks noGrp="1"/>
          </p:cNvSpPr>
          <p:nvPr>
            <p:ph type="sldNum" sz="quarter" idx="12"/>
          </p:nvPr>
        </p:nvSpPr>
        <p:spPr/>
        <p:txBody>
          <a:bodyPr/>
          <a:lstStyle/>
          <a:p>
            <a:fld id="{75D7DDB2-ABFD-4DB2-ABBC-3115864ED2F3}" type="slidenum">
              <a:rPr lang="en-US" smtClean="0"/>
              <a:t>‹#›</a:t>
            </a:fld>
            <a:endParaRPr lang="en-US"/>
          </a:p>
        </p:txBody>
      </p:sp>
    </p:spTree>
    <p:extLst>
      <p:ext uri="{BB962C8B-B14F-4D97-AF65-F5344CB8AC3E}">
        <p14:creationId xmlns:p14="http://schemas.microsoft.com/office/powerpoint/2010/main" val="4220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008844-876D-4BDF-8E40-DB942A1B74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4EB079-779D-47F9-ADD6-65C988A11D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D86C5-B9A7-414D-A280-15132FD0D7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701D9-D865-4E0E-8242-EFBA4D4100A8}" type="datetimeFigureOut">
              <a:rPr lang="en-US" smtClean="0"/>
              <a:t>8/23/2022</a:t>
            </a:fld>
            <a:endParaRPr lang="en-US"/>
          </a:p>
        </p:txBody>
      </p:sp>
      <p:sp>
        <p:nvSpPr>
          <p:cNvPr id="5" name="Footer Placeholder 4">
            <a:extLst>
              <a:ext uri="{FF2B5EF4-FFF2-40B4-BE49-F238E27FC236}">
                <a16:creationId xmlns:a16="http://schemas.microsoft.com/office/drawing/2014/main" id="{825A2A70-88DB-4C35-B943-33B419078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9E3FF7-1E13-41D6-9DB5-25049990A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7DDB2-ABFD-4DB2-ABBC-3115864ED2F3}" type="slidenum">
              <a:rPr lang="en-US" smtClean="0"/>
              <a:t>‹#›</a:t>
            </a:fld>
            <a:endParaRPr lang="en-US"/>
          </a:p>
        </p:txBody>
      </p:sp>
    </p:spTree>
    <p:extLst>
      <p:ext uri="{BB962C8B-B14F-4D97-AF65-F5344CB8AC3E}">
        <p14:creationId xmlns:p14="http://schemas.microsoft.com/office/powerpoint/2010/main" val="3002165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noProof="0"/>
              <a:t>Hawaiʻi Emergency Management Agency </a:t>
            </a:r>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3753609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94C4A8-C2EB-4D2A-A43E-BE19EA9AEF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D2742BD-2E9C-46B7-AFF7-A440C094DF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3DB3F001-24C4-4191-A568-B1096B9ABF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9F280-24DB-415F-8DF8-72D7FF3C4BF0}" type="datetimeFigureOut">
              <a:rPr lang="en-US" noProof="0" smtClean="0"/>
              <a:t>8/23/2022</a:t>
            </a:fld>
            <a:endParaRPr lang="en-US" noProof="0" dirty="0"/>
          </a:p>
        </p:txBody>
      </p:sp>
      <p:sp>
        <p:nvSpPr>
          <p:cNvPr id="5" name="Footer Placeholder 4">
            <a:extLst>
              <a:ext uri="{FF2B5EF4-FFF2-40B4-BE49-F238E27FC236}">
                <a16:creationId xmlns:a16="http://schemas.microsoft.com/office/drawing/2014/main" id="{E13E5E6E-ED1A-4700-A7E8-68DEBCDD6E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552E6C46-B63C-4A83-8155-0AE7FABAD9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A9A2B-DCEA-459B-8067-44D042050D8C}" type="slidenum">
              <a:rPr lang="en-US" noProof="0" smtClean="0"/>
              <a:t>‹#›</a:t>
            </a:fld>
            <a:endParaRPr lang="en-US" noProof="0" dirty="0"/>
          </a:p>
        </p:txBody>
      </p:sp>
    </p:spTree>
    <p:extLst>
      <p:ext uri="{BB962C8B-B14F-4D97-AF65-F5344CB8AC3E}">
        <p14:creationId xmlns:p14="http://schemas.microsoft.com/office/powerpoint/2010/main" val="4138474192"/>
      </p:ext>
    </p:extLst>
  </p:cSld>
  <p:clrMap bg1="lt1" tx1="dk1" bg2="lt2" tx2="dk2" accent1="accent1" accent2="accent2" accent3="accent3" accent4="accent4" accent5="accent5" accent6="accent6" hlink="hlink" folHlink="folHlink"/>
  <p:sldLayoutIdLst>
    <p:sldLayoutId id="2147483682" r:id="rId1"/>
    <p:sldLayoutId id="2147483683" r:id="rId2"/>
  </p:sldLayoutIdLst>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awaiioimt.sharepoint.com/:b:/r/teams/DODHIEMADAS/File%20Shares/_Hazard%20Mitigation%20Branch/State%20Hazard%20Mitigation%20Forum/Meetings/2022%20Meetings/August%2023rd/Presentation%20Supplemental%20Docs/FY21%20BRIC%20Technical%20and%20Qual%20Criteria.pdf?csf=1&amp;web=1&amp;e=S34VD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chrome-extension://efaidnbmnnnibpcajpcglclefindmkaj/https:/www.fema.gov/sites/default/files/documents/fema_building-codes-adoption-playbook-for-authorities-having-jurisdiction.pdf" TargetMode="External"/><Relationship Id="rId4" Type="http://schemas.openxmlformats.org/officeDocument/2006/relationships/hyperlink" Target="https://hawaiioimt.sharepoint.com/:b:/r/teams/DODHIEMADAS/File%20Shares/_Hazard%20Mitigation%20Branch/State%20Hazard%20Mitigation%20Forum/Meetings/2022%20Meetings/August%2023rd/Presentation%20Supplemental%20Docs/FY21%20BRIC%20Qual%20Review%20Memo%20-%20Coco%20Palms.pdf?csf=1&amp;web=1&amp;e=04WzM8"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forms.office.com/Pages/DesignPageV2.aspx?subpage=design&amp;FormId=xt5HOLJj-UOm0FikCqoaEIGmpVJ-KtFAvlLYMFC-HtJUOUJRWERUQjMwN1k5RUU1OVQ2U040Rjg0Wi4u&amp;Token=ab405da1779b443c99b13810823dc8e0" TargetMode="External"/><Relationship Id="rId13" Type="http://schemas.openxmlformats.org/officeDocument/2006/relationships/image" Target="../media/image8.svg"/><Relationship Id="rId1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hyperlink" Target="https://dod.hawaii.gov/hiema/sert-resources/hazard-mitigation/hazard-mitigation-media/" TargetMode="External"/><Relationship Id="rId12" Type="http://schemas.openxmlformats.org/officeDocument/2006/relationships/image" Target="../media/image7.png"/><Relationship Id="rId17" Type="http://schemas.openxmlformats.org/officeDocument/2006/relationships/image" Target="../media/image12.svg"/><Relationship Id="rId2" Type="http://schemas.openxmlformats.org/officeDocument/2006/relationships/diagramData" Target="../diagrams/data1.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33.xml"/><Relationship Id="rId6" Type="http://schemas.microsoft.com/office/2007/relationships/diagramDrawing" Target="../diagrams/drawing1.xml"/><Relationship Id="rId11" Type="http://schemas.openxmlformats.org/officeDocument/2006/relationships/image" Target="../media/image6.svg"/><Relationship Id="rId5" Type="http://schemas.openxmlformats.org/officeDocument/2006/relationships/diagramColors" Target="../diagrams/colors1.xml"/><Relationship Id="rId15" Type="http://schemas.openxmlformats.org/officeDocument/2006/relationships/image" Target="../media/image10.svg"/><Relationship Id="rId10" Type="http://schemas.openxmlformats.org/officeDocument/2006/relationships/image" Target="../media/image5.png"/><Relationship Id="rId19" Type="http://schemas.openxmlformats.org/officeDocument/2006/relationships/image" Target="../media/image14.svg"/><Relationship Id="rId4" Type="http://schemas.openxmlformats.org/officeDocument/2006/relationships/diagramQuickStyle" Target="../diagrams/quickStyle1.xml"/><Relationship Id="rId9" Type="http://schemas.openxmlformats.org/officeDocument/2006/relationships/hyperlink" Target="https://www.fema.gov/sites/default/files/documents/feam_fy21-bric-mitigation-action-portfolio.pdf" TargetMode="External"/><Relationship Id="rId1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hrome-extension:/efaidnbmnnnibpcajpcglclefindmkaj/https:/www.fema.gov/sites/default/files/documents/fema_cost-share-information-sheet-hma-hmgp_2022.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awaiioimt.sharepoint.com/:b:/r/teams/DODHIEMADAS/File%20Shares/_Hazard%20Mitigation%20Branch/State%20Hazard%20Mitigation%20Forum/Meetings/2022%20Meetings/August%2023rd/Presentation%20Supplemental%20Docs/TT%20SHMP%20Update%20Schedule.pdf?csf=1&amp;web=1&amp;e=uRwJp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rcgis.com/apps/MapSeries/index.html?appid=9283c6b4f9fe447689f707e42303ce4f" TargetMode="External"/><Relationship Id="rId2" Type="http://schemas.openxmlformats.org/officeDocument/2006/relationships/hyperlink" Target="https://hawaiioimt.sharepoint.com/:b:/r/teams/DODHIEMADAS/File%20Shares/_Hazard%20Mitigation%20Branch/State%20Hazard%20Mitigation%20Forum/Meetings/2022%20Meetings/August%2023rd/Presentation%20Supplemental%20Docs/BATool%20Mitigation%20Action%20Progress%20Reporting%20Overview.pdf?csf=1&amp;web=1&amp;e=4xibYf"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storymaps.arcgis.com/stories/363b55b369f14ab5b7d69b3fd37add2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awaiioimt.sharepoint.com/:x:/r/teams/DODHIEMADAS/File%20Shares/_Hazard%20Mitigation%20Branch/State%20Hazard%20Mitigation%20Plan/2023%20State%20of%20Hawaii%20HMP/2023%20SHMP%20Contact%20List/SHMP%20SME%20Contact%20List%20V2.xlsx?d=w84d55ced439a4f95ac1c29e6cac3228c&amp;csf=1&amp;web=1&amp;e=ED48zZ"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awaiioimt.sharepoint.com/:b:/r/teams/DODHIEMADAS/File%20Shares/_Hazard%20Mitigation%20Branch/State%20Hazard%20Mitigation%20Forum/Meetings/2022%20Meetings/August%2023rd/Presentation%20Supplemental%20Docs/MEMORANDUM%20State%20Hazard%20Mitigation%20Fourm%20SWOT%20Session%207.14.2022.pdf?csf=1&amp;web=1&amp;e=azxs4I"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hawaiioimt.sharepoint.com/:b:/r/teams/DODHIEMADAS/File%20Shares/_Hazard%20Mitigation%20Branch/State%20Hazard%20Mitigation%20Forum/Meetings/2022%20Meetings/August%2023rd/Presentation%20Supplemental%20Docs/FINAL%20-%20Resilient%20Hub%20-%20Mitigation%20Action%20Sheet.pdf?csf=1&amp;web=1&amp;e=WhAlM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fema.gov/grants/mitigation/building-resilient-infrastructure-communities/after-apply/fy-2021-subapplication-statu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chrome-extension://efaidnbmnnnibpcajpcglclefindmkaj/https:/www.fema.gov/sites/default/files/documents/fema_fy22-bric-nofo_08052022.pdf" TargetMode="External"/><Relationship Id="rId3" Type="http://schemas.openxmlformats.org/officeDocument/2006/relationships/image" Target="../media/image3.png"/><Relationship Id="rId7" Type="http://schemas.openxmlformats.org/officeDocument/2006/relationships/hyperlink" Target="https://www.fema.gov/sites/default/files/documents/fema_fy21-bric-partnership-activities-psm.pdf" TargetMode="External"/><Relationship Id="rId2" Type="http://schemas.openxmlformats.org/officeDocument/2006/relationships/hyperlink" Target="https://www.fema.gov/sites/default/files/documents/fema_fy21-bric-phased-projects-psm.pdf" TargetMode="External"/><Relationship Id="rId1" Type="http://schemas.openxmlformats.org/officeDocument/2006/relationships/slideLayout" Target="../slideLayouts/slideLayout2.xml"/><Relationship Id="rId6" Type="http://schemas.openxmlformats.org/officeDocument/2006/relationships/hyperlink" Target="https://www.fema.gov/sites/default/files/documents/fema_fy21-bric-project-scoping-psm.pdf" TargetMode="External"/><Relationship Id="rId5" Type="http://schemas.openxmlformats.org/officeDocument/2006/relationships/hyperlink" Target="https://www.fema.gov/sites/default/files/documents/fema_fy21-bric-mitigation-planning-psm.pdf" TargetMode="External"/><Relationship Id="rId4" Type="http://schemas.openxmlformats.org/officeDocument/2006/relationships/hyperlink" Target="https://www.fema.gov/sites/default/files/documents/fema_fy21-bric-building-code-activities-psm.pdf" TargetMode="External"/><Relationship Id="rId9" Type="http://schemas.openxmlformats.org/officeDocument/2006/relationships/hyperlink" Target="chrome-extension://efaidnbmnnnibpcajpcglclefindmkaj/https:/www.fema.gov/sites/default/files/documents/fema_fy22-bric-nofo-fact-sheet_0812202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4357"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7878E85-1942-4796-B195-27803B1A28DB}"/>
              </a:ext>
            </a:extLst>
          </p:cNvPr>
          <p:cNvSpPr>
            <a:spLocks noGrp="1"/>
          </p:cNvSpPr>
          <p:nvPr>
            <p:ph type="ctrTitle"/>
          </p:nvPr>
        </p:nvSpPr>
        <p:spPr>
          <a:xfrm>
            <a:off x="1100669" y="1031353"/>
            <a:ext cx="7736255" cy="3181135"/>
          </a:xfrm>
        </p:spPr>
        <p:txBody>
          <a:bodyPr anchor="ctr">
            <a:normAutofit/>
          </a:bodyPr>
          <a:lstStyle/>
          <a:p>
            <a:pPr algn="l"/>
            <a:r>
              <a:rPr lang="en-US" sz="6600" dirty="0">
                <a:solidFill>
                  <a:schemeClr val="bg1"/>
                </a:solidFill>
              </a:rPr>
              <a:t>Hawai</a:t>
            </a:r>
            <a:r>
              <a:rPr lang="haw-US" sz="6600" dirty="0">
                <a:solidFill>
                  <a:schemeClr val="bg1"/>
                </a:solidFill>
              </a:rPr>
              <a:t>ʻ</a:t>
            </a:r>
            <a:r>
              <a:rPr lang="en-US" sz="6600" dirty="0">
                <a:solidFill>
                  <a:schemeClr val="bg1"/>
                </a:solidFill>
              </a:rPr>
              <a:t>i State Hazard Mitigation Forum</a:t>
            </a:r>
            <a:br>
              <a:rPr lang="en-US" sz="6600" dirty="0">
                <a:solidFill>
                  <a:schemeClr val="tx1">
                    <a:lumMod val="95000"/>
                    <a:lumOff val="5000"/>
                  </a:schemeClr>
                </a:solidFill>
              </a:rPr>
            </a:br>
            <a:endParaRPr lang="en-US" sz="6600" dirty="0">
              <a:solidFill>
                <a:srgbClr val="FFFFFF"/>
              </a:solidFill>
            </a:endParaRPr>
          </a:p>
        </p:txBody>
      </p:sp>
      <p:sp>
        <p:nvSpPr>
          <p:cNvPr id="37" name="Rectangle 36">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Rectangle 38">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4932939"/>
            <a:ext cx="11277601"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AD9F6B5F-8943-4052-91BD-34DFF854AA99}"/>
              </a:ext>
            </a:extLst>
          </p:cNvPr>
          <p:cNvSpPr>
            <a:spLocks noGrp="1"/>
          </p:cNvSpPr>
          <p:nvPr>
            <p:ph type="subTitle" idx="1"/>
          </p:nvPr>
        </p:nvSpPr>
        <p:spPr>
          <a:xfrm>
            <a:off x="1100669" y="5184138"/>
            <a:ext cx="10008863" cy="963741"/>
          </a:xfrm>
        </p:spPr>
        <p:txBody>
          <a:bodyPr anchor="ctr">
            <a:normAutofit/>
          </a:bodyPr>
          <a:lstStyle/>
          <a:p>
            <a:pPr algn="l"/>
            <a:r>
              <a:rPr lang="en-US" sz="2800" dirty="0"/>
              <a:t>3nd</a:t>
            </a:r>
            <a:r>
              <a:rPr lang="haw-US" sz="2800" dirty="0"/>
              <a:t> Quarterly Meeting </a:t>
            </a:r>
            <a:r>
              <a:rPr lang="en-US" sz="2800" dirty="0"/>
              <a:t>of 2022</a:t>
            </a:r>
          </a:p>
        </p:txBody>
      </p:sp>
      <p:sp>
        <p:nvSpPr>
          <p:cNvPr id="41" name="Rectangle 40">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728167"/>
            <a:ext cx="2115455"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descr="Logo&#10;&#10;Description automatically generated">
            <a:extLst>
              <a:ext uri="{FF2B5EF4-FFF2-40B4-BE49-F238E27FC236}">
                <a16:creationId xmlns:a16="http://schemas.microsoft.com/office/drawing/2014/main" id="{3B0F4310-2C22-4378-A9C4-28B391582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093" y="826428"/>
            <a:ext cx="1301957" cy="1350411"/>
          </a:xfrm>
          <a:prstGeom prst="rect">
            <a:avLst/>
          </a:prstGeom>
        </p:spPr>
      </p:pic>
      <p:sp>
        <p:nvSpPr>
          <p:cNvPr id="6" name="TextBox 5">
            <a:extLst>
              <a:ext uri="{FF2B5EF4-FFF2-40B4-BE49-F238E27FC236}">
                <a16:creationId xmlns:a16="http://schemas.microsoft.com/office/drawing/2014/main" id="{7D765909-D2CB-476C-A1E9-1468B15C0D25}"/>
              </a:ext>
            </a:extLst>
          </p:cNvPr>
          <p:cNvSpPr txBox="1"/>
          <p:nvPr/>
        </p:nvSpPr>
        <p:spPr>
          <a:xfrm>
            <a:off x="10441641" y="6465613"/>
            <a:ext cx="1772817" cy="369332"/>
          </a:xfrm>
          <a:prstGeom prst="rect">
            <a:avLst/>
          </a:prstGeom>
          <a:noFill/>
        </p:spPr>
        <p:txBody>
          <a:bodyPr wrap="square" rtlCol="0">
            <a:spAutoFit/>
          </a:bodyPr>
          <a:lstStyle/>
          <a:p>
            <a:r>
              <a:rPr lang="en-US" dirty="0"/>
              <a:t>08/23/2022</a:t>
            </a:r>
          </a:p>
        </p:txBody>
      </p:sp>
    </p:spTree>
    <p:extLst>
      <p:ext uri="{BB962C8B-B14F-4D97-AF65-F5344CB8AC3E}">
        <p14:creationId xmlns:p14="http://schemas.microsoft.com/office/powerpoint/2010/main" val="4183957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597346" y="641215"/>
            <a:ext cx="6140806" cy="1426464"/>
          </a:xfrm>
        </p:spPr>
        <p:txBody>
          <a:bodyPr>
            <a:normAutofit/>
          </a:bodyPr>
          <a:lstStyle/>
          <a:p>
            <a:r>
              <a:rPr lang="en-US" dirty="0">
                <a:solidFill>
                  <a:srgbClr val="FFFFFF"/>
                </a:solidFill>
              </a:rPr>
              <a:t>BRIC FY 2022</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31748D-0B1C-467A-8AE0-4F706FAF4860}"/>
              </a:ext>
            </a:extLst>
          </p:cNvPr>
          <p:cNvSpPr>
            <a:spLocks noGrp="1"/>
          </p:cNvSpPr>
          <p:nvPr>
            <p:ph idx="1"/>
          </p:nvPr>
        </p:nvSpPr>
        <p:spPr>
          <a:xfrm>
            <a:off x="597346" y="2595905"/>
            <a:ext cx="9543495" cy="2819026"/>
          </a:xfrm>
        </p:spPr>
        <p:txBody>
          <a:bodyPr anchor="ctr">
            <a:normAutofit/>
          </a:bodyPr>
          <a:lstStyle/>
          <a:p>
            <a:r>
              <a:rPr lang="en-US" dirty="0"/>
              <a:t>Current challenges: BCEGS, building codes</a:t>
            </a:r>
          </a:p>
          <a:p>
            <a:pPr lvl="1"/>
            <a:r>
              <a:rPr lang="en-US" dirty="0">
                <a:hlinkClick r:id="rId3"/>
              </a:rPr>
              <a:t>Qualitative and Technical Criteria</a:t>
            </a:r>
            <a:r>
              <a:rPr lang="en-US" dirty="0"/>
              <a:t> </a:t>
            </a:r>
          </a:p>
          <a:p>
            <a:pPr lvl="1"/>
            <a:r>
              <a:rPr lang="en-US" dirty="0">
                <a:hlinkClick r:id="rId4"/>
              </a:rPr>
              <a:t>Coco Palms FY21 Qualitative Review Memo</a:t>
            </a:r>
            <a:endParaRPr lang="en-US" dirty="0"/>
          </a:p>
          <a:p>
            <a:r>
              <a:rPr lang="en-US" dirty="0"/>
              <a:t>HI-EMA’s priorities for FY22 set aside: BCEGS, building codes, and nature-based solutions </a:t>
            </a:r>
          </a:p>
          <a:p>
            <a:pPr lvl="1"/>
            <a:r>
              <a:rPr lang="en-US" dirty="0"/>
              <a:t>Resource: </a:t>
            </a:r>
            <a:r>
              <a:rPr lang="en-US" dirty="0">
                <a:hlinkClick r:id="rId5"/>
              </a:rPr>
              <a:t>FEMA’s Building Code Adoption Playbook</a:t>
            </a:r>
            <a:r>
              <a:rPr lang="en-US" dirty="0"/>
              <a:t> </a:t>
            </a:r>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1" name="TextBox 10">
            <a:extLst>
              <a:ext uri="{FF2B5EF4-FFF2-40B4-BE49-F238E27FC236}">
                <a16:creationId xmlns:a16="http://schemas.microsoft.com/office/drawing/2014/main" id="{72AE6319-923F-403B-9763-FDEBB36EA05E}"/>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412551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SmartArt Process diagram">
            <a:extLst>
              <a:ext uri="{FF2B5EF4-FFF2-40B4-BE49-F238E27FC236}">
                <a16:creationId xmlns:a16="http://schemas.microsoft.com/office/drawing/2014/main" id="{703FAB33-C653-48B0-9838-6BDC8704C19E}"/>
              </a:ext>
            </a:extLst>
          </p:cNvPr>
          <p:cNvGraphicFramePr>
            <a:graphicFrameLocks/>
          </p:cNvGraphicFramePr>
          <p:nvPr>
            <p:extLst>
              <p:ext uri="{D42A27DB-BD31-4B8C-83A1-F6EECF244321}">
                <p14:modId xmlns:p14="http://schemas.microsoft.com/office/powerpoint/2010/main" val="4278341659"/>
              </p:ext>
            </p:extLst>
          </p:nvPr>
        </p:nvGraphicFramePr>
        <p:xfrm>
          <a:off x="789873" y="894186"/>
          <a:ext cx="10753200" cy="540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DC6585CB-312C-4D99-8A71-22BECD213043}"/>
              </a:ext>
            </a:extLst>
          </p:cNvPr>
          <p:cNvSpPr>
            <a:spLocks noGrp="1"/>
          </p:cNvSpPr>
          <p:nvPr>
            <p:ph type="body" sz="quarter" idx="11"/>
          </p:nvPr>
        </p:nvSpPr>
        <p:spPr/>
        <p:txBody>
          <a:bodyPr/>
          <a:lstStyle/>
          <a:p>
            <a:pPr algn="ctr"/>
            <a:r>
              <a:rPr lang="en-US" dirty="0">
                <a:hlinkClick r:id="rId7"/>
              </a:rPr>
              <a:t>Applications &amp; Supporting Documentation</a:t>
            </a:r>
            <a:endParaRPr lang="en-US" dirty="0"/>
          </a:p>
        </p:txBody>
      </p:sp>
      <p:sp>
        <p:nvSpPr>
          <p:cNvPr id="3" name="Text Placeholder 2">
            <a:extLst>
              <a:ext uri="{FF2B5EF4-FFF2-40B4-BE49-F238E27FC236}">
                <a16:creationId xmlns:a16="http://schemas.microsoft.com/office/drawing/2014/main" id="{2A5D41C1-17EE-441C-A604-3FDE978E5672}"/>
              </a:ext>
            </a:extLst>
          </p:cNvPr>
          <p:cNvSpPr>
            <a:spLocks noGrp="1"/>
          </p:cNvSpPr>
          <p:nvPr>
            <p:ph type="body" sz="quarter" idx="10"/>
          </p:nvPr>
        </p:nvSpPr>
        <p:spPr/>
        <p:txBody>
          <a:bodyPr/>
          <a:lstStyle/>
          <a:p>
            <a:r>
              <a:rPr lang="en-US" dirty="0">
                <a:hlinkClick r:id="rId8"/>
              </a:rPr>
              <a:t>BRIC Notice of Intent Form</a:t>
            </a:r>
            <a:endParaRPr lang="en-US" dirty="0"/>
          </a:p>
        </p:txBody>
      </p:sp>
      <p:sp>
        <p:nvSpPr>
          <p:cNvPr id="4" name="Title 3">
            <a:extLst>
              <a:ext uri="{FF2B5EF4-FFF2-40B4-BE49-F238E27FC236}">
                <a16:creationId xmlns:a16="http://schemas.microsoft.com/office/drawing/2014/main" id="{2D15B7BD-52A2-46CD-9905-39068311BCA2}"/>
              </a:ext>
            </a:extLst>
          </p:cNvPr>
          <p:cNvSpPr>
            <a:spLocks noGrp="1"/>
          </p:cNvSpPr>
          <p:nvPr>
            <p:ph type="title"/>
          </p:nvPr>
        </p:nvSpPr>
        <p:spPr>
          <a:xfrm>
            <a:off x="690582" y="3141"/>
            <a:ext cx="10711545" cy="1325563"/>
          </a:xfrm>
        </p:spPr>
        <p:txBody>
          <a:bodyPr>
            <a:normAutofit/>
          </a:bodyPr>
          <a:lstStyle/>
          <a:p>
            <a:pPr>
              <a:lnSpc>
                <a:spcPct val="150000"/>
              </a:lnSpc>
              <a:spcAft>
                <a:spcPts val="3000"/>
              </a:spcAft>
            </a:pPr>
            <a:r>
              <a:rPr lang="en-US" dirty="0"/>
              <a:t>BRIC Annual Cycle</a:t>
            </a:r>
            <a:endParaRPr lang="en-US" b="0" dirty="0">
              <a:solidFill>
                <a:schemeClr val="bg2"/>
              </a:solidFill>
            </a:endParaRPr>
          </a:p>
        </p:txBody>
      </p:sp>
      <p:sp>
        <p:nvSpPr>
          <p:cNvPr id="6" name="Text Placeholder 5">
            <a:extLst>
              <a:ext uri="{FF2B5EF4-FFF2-40B4-BE49-F238E27FC236}">
                <a16:creationId xmlns:a16="http://schemas.microsoft.com/office/drawing/2014/main" id="{710D3D6B-80DD-4821-B86D-75FFA8C44691}"/>
              </a:ext>
            </a:extLst>
          </p:cNvPr>
          <p:cNvSpPr>
            <a:spLocks noGrp="1"/>
          </p:cNvSpPr>
          <p:nvPr>
            <p:ph type="body" sz="quarter" idx="12"/>
          </p:nvPr>
        </p:nvSpPr>
        <p:spPr>
          <a:xfrm>
            <a:off x="8246626" y="5310000"/>
            <a:ext cx="3096000" cy="1548000"/>
          </a:xfrm>
          <a:solidFill>
            <a:schemeClr val="bg1">
              <a:lumMod val="95000"/>
            </a:schemeClr>
          </a:solidFill>
        </p:spPr>
        <p:txBody>
          <a:bodyPr/>
          <a:lstStyle/>
          <a:p>
            <a:r>
              <a:rPr lang="en-US" dirty="0">
                <a:hlinkClick r:id="rId9"/>
              </a:rPr>
              <a:t>BRIC Mitigation Action Portfolio</a:t>
            </a:r>
            <a:endParaRPr lang="en-US" dirty="0"/>
          </a:p>
        </p:txBody>
      </p:sp>
      <p:sp>
        <p:nvSpPr>
          <p:cNvPr id="10" name="Rectangle 9" descr="Red square">
            <a:extLst>
              <a:ext uri="{FF2B5EF4-FFF2-40B4-BE49-F238E27FC236}">
                <a16:creationId xmlns:a16="http://schemas.microsoft.com/office/drawing/2014/main" id="{A12CC26A-5315-4976-ADC0-5433567BBAE9}"/>
              </a:ext>
            </a:extLst>
          </p:cNvPr>
          <p:cNvSpPr/>
          <p:nvPr/>
        </p:nvSpPr>
        <p:spPr>
          <a:xfrm>
            <a:off x="790594" y="1892518"/>
            <a:ext cx="688931" cy="6889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descr="Orange square">
            <a:extLst>
              <a:ext uri="{FF2B5EF4-FFF2-40B4-BE49-F238E27FC236}">
                <a16:creationId xmlns:a16="http://schemas.microsoft.com/office/drawing/2014/main" id="{1930D93D-7C86-4A0B-AC32-322C4830B011}"/>
              </a:ext>
            </a:extLst>
          </p:cNvPr>
          <p:cNvSpPr/>
          <p:nvPr/>
        </p:nvSpPr>
        <p:spPr>
          <a:xfrm>
            <a:off x="2917717" y="1892518"/>
            <a:ext cx="688931" cy="6889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descr="Orange square">
            <a:extLst>
              <a:ext uri="{FF2B5EF4-FFF2-40B4-BE49-F238E27FC236}">
                <a16:creationId xmlns:a16="http://schemas.microsoft.com/office/drawing/2014/main" id="{3465B29B-8058-46D1-9660-8E77A907D117}"/>
              </a:ext>
            </a:extLst>
          </p:cNvPr>
          <p:cNvSpPr/>
          <p:nvPr/>
        </p:nvSpPr>
        <p:spPr>
          <a:xfrm>
            <a:off x="5050060" y="1875283"/>
            <a:ext cx="688931" cy="68893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descr="Orange square">
            <a:extLst>
              <a:ext uri="{FF2B5EF4-FFF2-40B4-BE49-F238E27FC236}">
                <a16:creationId xmlns:a16="http://schemas.microsoft.com/office/drawing/2014/main" id="{EEFF73B8-4E1C-489B-A505-D683624E688D}"/>
              </a:ext>
            </a:extLst>
          </p:cNvPr>
          <p:cNvSpPr/>
          <p:nvPr/>
        </p:nvSpPr>
        <p:spPr>
          <a:xfrm>
            <a:off x="7172120" y="1892518"/>
            <a:ext cx="688931" cy="68893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descr="Yellow square">
            <a:extLst>
              <a:ext uri="{FF2B5EF4-FFF2-40B4-BE49-F238E27FC236}">
                <a16:creationId xmlns:a16="http://schemas.microsoft.com/office/drawing/2014/main" id="{5B34B083-2C6A-4916-B16C-EEDE2F7E0A91}"/>
              </a:ext>
            </a:extLst>
          </p:cNvPr>
          <p:cNvSpPr/>
          <p:nvPr/>
        </p:nvSpPr>
        <p:spPr>
          <a:xfrm>
            <a:off x="9301367" y="1892518"/>
            <a:ext cx="688931" cy="68893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8" name="Graphic 17" descr="Clock">
            <a:extLst>
              <a:ext uri="{FF2B5EF4-FFF2-40B4-BE49-F238E27FC236}">
                <a16:creationId xmlns:a16="http://schemas.microsoft.com/office/drawing/2014/main" id="{429D621D-3AC8-4789-B37A-514D514B81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5048" y="2012365"/>
            <a:ext cx="432000" cy="432000"/>
          </a:xfrm>
          <a:prstGeom prst="rect">
            <a:avLst/>
          </a:prstGeom>
        </p:spPr>
      </p:pic>
      <p:pic>
        <p:nvPicPr>
          <p:cNvPr id="19" name="Graphic 18" descr="Target">
            <a:extLst>
              <a:ext uri="{FF2B5EF4-FFF2-40B4-BE49-F238E27FC236}">
                <a16:creationId xmlns:a16="http://schemas.microsoft.com/office/drawing/2014/main" id="{9FBDC2B8-6333-4FE7-85AE-BAA8AC47534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60087" y="2012365"/>
            <a:ext cx="432000" cy="432000"/>
          </a:xfrm>
          <a:prstGeom prst="rect">
            <a:avLst/>
          </a:prstGeom>
        </p:spPr>
      </p:pic>
      <p:pic>
        <p:nvPicPr>
          <p:cNvPr id="24" name="Graphic 23" descr="Research">
            <a:extLst>
              <a:ext uri="{FF2B5EF4-FFF2-40B4-BE49-F238E27FC236}">
                <a16:creationId xmlns:a16="http://schemas.microsoft.com/office/drawing/2014/main" id="{B3B066BF-DC70-46FA-B9ED-2111EF601BA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88959" y="2012365"/>
            <a:ext cx="432000" cy="432000"/>
          </a:xfrm>
          <a:prstGeom prst="rect">
            <a:avLst/>
          </a:prstGeom>
        </p:spPr>
      </p:pic>
      <p:pic>
        <p:nvPicPr>
          <p:cNvPr id="25" name="Graphic 24" descr="Flip calendar">
            <a:extLst>
              <a:ext uri="{FF2B5EF4-FFF2-40B4-BE49-F238E27FC236}">
                <a16:creationId xmlns:a16="http://schemas.microsoft.com/office/drawing/2014/main" id="{8E331209-A339-4EA7-9A9C-60B841670A3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05283" y="2012365"/>
            <a:ext cx="432000" cy="432000"/>
          </a:xfrm>
          <a:prstGeom prst="rect">
            <a:avLst/>
          </a:prstGeom>
        </p:spPr>
      </p:pic>
      <p:pic>
        <p:nvPicPr>
          <p:cNvPr id="26" name="Graphic 25" descr="Presentation with bar chart">
            <a:extLst>
              <a:ext uri="{FF2B5EF4-FFF2-40B4-BE49-F238E27FC236}">
                <a16:creationId xmlns:a16="http://schemas.microsoft.com/office/drawing/2014/main" id="{E30E2A91-829E-4A17-993C-634E1C3B822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438797" y="2012365"/>
            <a:ext cx="432000" cy="432000"/>
          </a:xfrm>
          <a:prstGeom prst="rect">
            <a:avLst/>
          </a:prstGeom>
        </p:spPr>
      </p:pic>
      <p:pic>
        <p:nvPicPr>
          <p:cNvPr id="17" name="Picture 2" descr="Hawaii Emergency Management Agency">
            <a:extLst>
              <a:ext uri="{FF2B5EF4-FFF2-40B4-BE49-F238E27FC236}">
                <a16:creationId xmlns:a16="http://schemas.microsoft.com/office/drawing/2014/main" id="{DB087B48-0306-4977-924F-A05C5FC1FE6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596398" y="0"/>
            <a:ext cx="1492455" cy="1548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8EBFD7C-0F1F-4BC8-9CB7-31155BB625A8}"/>
              </a:ext>
            </a:extLst>
          </p:cNvPr>
          <p:cNvSpPr txBox="1"/>
          <p:nvPr/>
        </p:nvSpPr>
        <p:spPr>
          <a:xfrm>
            <a:off x="142613" y="6550223"/>
            <a:ext cx="3896727"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44068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597346" y="641215"/>
            <a:ext cx="6140806" cy="1426464"/>
          </a:xfrm>
        </p:spPr>
        <p:txBody>
          <a:bodyPr>
            <a:normAutofit/>
          </a:bodyPr>
          <a:lstStyle/>
          <a:p>
            <a:r>
              <a:rPr lang="en-US" dirty="0">
                <a:solidFill>
                  <a:srgbClr val="FFFFFF"/>
                </a:solidFill>
              </a:rPr>
              <a:t>HMGP DR-4510</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31748D-0B1C-467A-8AE0-4F706FAF4860}"/>
              </a:ext>
            </a:extLst>
          </p:cNvPr>
          <p:cNvSpPr>
            <a:spLocks noGrp="1"/>
          </p:cNvSpPr>
          <p:nvPr>
            <p:ph idx="1"/>
          </p:nvPr>
        </p:nvSpPr>
        <p:spPr>
          <a:xfrm>
            <a:off x="731520" y="2691711"/>
            <a:ext cx="10597729" cy="3069897"/>
          </a:xfrm>
        </p:spPr>
        <p:txBody>
          <a:bodyPr anchor="ctr">
            <a:normAutofit/>
          </a:bodyPr>
          <a:lstStyle/>
          <a:p>
            <a:r>
              <a:rPr lang="en-US" sz="2700" dirty="0"/>
              <a:t>DR-4510 project status</a:t>
            </a:r>
          </a:p>
          <a:p>
            <a:r>
              <a:rPr lang="en-US" sz="2700" dirty="0"/>
              <a:t>90/10 cost share adjustment – </a:t>
            </a:r>
            <a:r>
              <a:rPr lang="en-US" sz="2700" dirty="0">
                <a:hlinkClick r:id="rId2"/>
              </a:rPr>
              <a:t>FEMA released information sheet</a:t>
            </a:r>
            <a:endParaRPr lang="en-US" sz="2700" dirty="0">
              <a:highlight>
                <a:srgbClr val="FFFF00"/>
              </a:highlight>
              <a:hlinkClick r:id="rId2"/>
            </a:endParaRPr>
          </a:p>
          <a:p>
            <a:r>
              <a:rPr lang="en-US" sz="2700" dirty="0"/>
              <a:t>Important deadlines</a:t>
            </a:r>
          </a:p>
          <a:p>
            <a:pPr lvl="1"/>
            <a:r>
              <a:rPr lang="en-US" sz="2300" dirty="0"/>
              <a:t>Round 1 final subapplications due to HI-EMA – </a:t>
            </a:r>
            <a:r>
              <a:rPr lang="en-US" sz="2300"/>
              <a:t>October 5</a:t>
            </a:r>
            <a:r>
              <a:rPr lang="en-US" sz="2300" dirty="0"/>
              <a:t>, 2022 </a:t>
            </a:r>
            <a:endParaRPr lang="en-US" sz="2300" dirty="0">
              <a:cs typeface="Calibri"/>
            </a:endParaRPr>
          </a:p>
          <a:p>
            <a:pPr lvl="1"/>
            <a:r>
              <a:rPr lang="en-US" sz="2300" dirty="0"/>
              <a:t>Application period closes – February 1, 2023</a:t>
            </a:r>
            <a:r>
              <a:rPr lang="en-US" sz="2300"/>
              <a:t> </a:t>
            </a:r>
            <a:endParaRPr lang="en-US" sz="2300" dirty="0">
              <a:cs typeface="Calibri"/>
            </a:endParaRPr>
          </a:p>
          <a:p>
            <a:pPr lvl="1"/>
            <a:endParaRPr lang="en-US" sz="2300" dirty="0"/>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1" name="TextBox 10">
            <a:extLst>
              <a:ext uri="{FF2B5EF4-FFF2-40B4-BE49-F238E27FC236}">
                <a16:creationId xmlns:a16="http://schemas.microsoft.com/office/drawing/2014/main" id="{408B3DC5-444F-4E75-85DC-08053177DF49}"/>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32712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597346" y="641215"/>
            <a:ext cx="6140806" cy="1426464"/>
          </a:xfrm>
        </p:spPr>
        <p:txBody>
          <a:bodyPr>
            <a:normAutofit/>
          </a:bodyPr>
          <a:lstStyle/>
          <a:p>
            <a:r>
              <a:rPr lang="en-US" dirty="0">
                <a:solidFill>
                  <a:srgbClr val="FFFFFF"/>
                </a:solidFill>
              </a:rPr>
              <a:t>FMA FY 2022 NOFO</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31748D-0B1C-467A-8AE0-4F706FAF4860}"/>
              </a:ext>
            </a:extLst>
          </p:cNvPr>
          <p:cNvSpPr>
            <a:spLocks noGrp="1"/>
          </p:cNvSpPr>
          <p:nvPr>
            <p:ph idx="1"/>
          </p:nvPr>
        </p:nvSpPr>
        <p:spPr>
          <a:xfrm>
            <a:off x="916943" y="2747760"/>
            <a:ext cx="7623376" cy="2951704"/>
          </a:xfrm>
        </p:spPr>
        <p:txBody>
          <a:bodyPr anchor="ctr">
            <a:normAutofit/>
          </a:bodyPr>
          <a:lstStyle/>
          <a:p>
            <a:r>
              <a:rPr lang="en-US" sz="2000" dirty="0"/>
              <a:t>Application opens 9/30/22 </a:t>
            </a:r>
          </a:p>
          <a:p>
            <a:r>
              <a:rPr lang="en-US" sz="2000" dirty="0"/>
              <a:t>Application closes 1/27/23 at 9AM HST</a:t>
            </a:r>
          </a:p>
          <a:p>
            <a:r>
              <a:rPr lang="en-US" sz="2000" dirty="0"/>
              <a:t>Up to $800 million available  </a:t>
            </a:r>
          </a:p>
          <a:p>
            <a:r>
              <a:rPr lang="en-US" sz="2000" dirty="0"/>
              <a:t>Three FEMA funding priorities:</a:t>
            </a:r>
          </a:p>
          <a:p>
            <a:pPr lvl="1"/>
            <a:r>
              <a:rPr lang="en-US" sz="1600" dirty="0"/>
              <a:t>Capacity and Capability-Building</a:t>
            </a:r>
          </a:p>
          <a:p>
            <a:pPr lvl="1"/>
            <a:r>
              <a:rPr lang="en-US" sz="1600" dirty="0"/>
              <a:t>Localized Flood Risk Reduction Projects</a:t>
            </a:r>
          </a:p>
          <a:p>
            <a:pPr lvl="1"/>
            <a:r>
              <a:rPr lang="en-US" sz="1600" dirty="0"/>
              <a:t>Individual Flood Mitigation Projects</a:t>
            </a:r>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1" name="TextBox 10">
            <a:extLst>
              <a:ext uri="{FF2B5EF4-FFF2-40B4-BE49-F238E27FC236}">
                <a16:creationId xmlns:a16="http://schemas.microsoft.com/office/drawing/2014/main" id="{4F33885A-F0AB-4D09-9157-58A0DF852D2E}"/>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63255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597346" y="641215"/>
            <a:ext cx="6140806" cy="1426464"/>
          </a:xfrm>
        </p:spPr>
        <p:txBody>
          <a:bodyPr>
            <a:normAutofit/>
          </a:bodyPr>
          <a:lstStyle/>
          <a:p>
            <a:r>
              <a:rPr lang="en-US" dirty="0">
                <a:solidFill>
                  <a:srgbClr val="FFFFFF"/>
                </a:solidFill>
              </a:rPr>
              <a:t>FMA FY 2022</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1" name="TextBox 10">
            <a:extLst>
              <a:ext uri="{FF2B5EF4-FFF2-40B4-BE49-F238E27FC236}">
                <a16:creationId xmlns:a16="http://schemas.microsoft.com/office/drawing/2014/main" id="{4F33885A-F0AB-4D09-9157-58A0DF852D2E}"/>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
        <p:nvSpPr>
          <p:cNvPr id="6" name="TextBox 5">
            <a:extLst>
              <a:ext uri="{FF2B5EF4-FFF2-40B4-BE49-F238E27FC236}">
                <a16:creationId xmlns:a16="http://schemas.microsoft.com/office/drawing/2014/main" id="{72F26057-1BFA-6B79-A1E9-CF22FA2F9E9B}"/>
              </a:ext>
            </a:extLst>
          </p:cNvPr>
          <p:cNvSpPr txBox="1"/>
          <p:nvPr/>
        </p:nvSpPr>
        <p:spPr>
          <a:xfrm>
            <a:off x="597346" y="2963680"/>
            <a:ext cx="9973100" cy="2677656"/>
          </a:xfrm>
          <a:prstGeom prst="rect">
            <a:avLst/>
          </a:prstGeom>
          <a:noFill/>
        </p:spPr>
        <p:txBody>
          <a:bodyPr wrap="square">
            <a:spAutoFit/>
          </a:bodyPr>
          <a:lstStyle/>
          <a:p>
            <a:pPr marL="285750" indent="-285750">
              <a:buFont typeface="Arial" panose="020B0604020202020204" pitchFamily="34" charset="0"/>
              <a:buChar char="•"/>
            </a:pPr>
            <a:r>
              <a:rPr lang="en-US" sz="2400"/>
              <a:t>HI-EMA’s goal: develop competitive projects for FMA national competition</a:t>
            </a:r>
          </a:p>
          <a:p>
            <a:pPr marL="742950" lvl="1" indent="-285750">
              <a:buFont typeface="Arial" panose="020B0604020202020204" pitchFamily="34" charset="0"/>
              <a:buChar char="•"/>
            </a:pPr>
            <a:r>
              <a:rPr lang="en-US" sz="2400"/>
              <a:t>Strategy: identify SRL/RL communities and support project development in those areas</a:t>
            </a:r>
          </a:p>
          <a:p>
            <a:pPr marL="1200150" lvl="2" indent="-285750">
              <a:buFont typeface="Arial" panose="020B0604020202020204" pitchFamily="34" charset="0"/>
              <a:buChar char="•"/>
            </a:pPr>
            <a:r>
              <a:rPr lang="en-US" sz="2400"/>
              <a:t>Objective 1: collaborate with State DLNR and County Floodplain Managers</a:t>
            </a:r>
          </a:p>
          <a:p>
            <a:pPr marL="1200150" lvl="2" indent="-285750">
              <a:buFont typeface="Arial" panose="020B0604020202020204" pitchFamily="34" charset="0"/>
              <a:buChar char="•"/>
            </a:pPr>
            <a:r>
              <a:rPr lang="en-US" sz="2400"/>
              <a:t>Objective 2: set up regular meetings between SHMO, NFIP Coordinator, and County Floodplain Managers</a:t>
            </a:r>
          </a:p>
        </p:txBody>
      </p:sp>
    </p:spTree>
    <p:extLst>
      <p:ext uri="{BB962C8B-B14F-4D97-AF65-F5344CB8AC3E}">
        <p14:creationId xmlns:p14="http://schemas.microsoft.com/office/powerpoint/2010/main" val="477955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3EA9A46-4A30-4C86-A49F-D654886BDFAF}"/>
              </a:ext>
            </a:extLst>
          </p:cNvPr>
          <p:cNvSpPr>
            <a:spLocks noGrp="1"/>
          </p:cNvSpPr>
          <p:nvPr>
            <p:ph type="title"/>
          </p:nvPr>
        </p:nvSpPr>
        <p:spPr>
          <a:xfrm>
            <a:off x="2555631" y="1441938"/>
            <a:ext cx="7080738" cy="3974124"/>
          </a:xfrm>
        </p:spPr>
        <p:txBody>
          <a:bodyPr>
            <a:normAutofit/>
          </a:bodyPr>
          <a:lstStyle/>
          <a:p>
            <a:pPr algn="ctr"/>
            <a:r>
              <a:rPr lang="en-US" sz="6000" dirty="0">
                <a:solidFill>
                  <a:schemeClr val="bg1">
                    <a:lumMod val="95000"/>
                    <a:lumOff val="5000"/>
                  </a:schemeClr>
                </a:solidFill>
              </a:rPr>
              <a:t>Working Lunch</a:t>
            </a:r>
            <a:br>
              <a:rPr lang="en-US" sz="6000" dirty="0">
                <a:solidFill>
                  <a:schemeClr val="bg1">
                    <a:lumMod val="95000"/>
                    <a:lumOff val="5000"/>
                  </a:schemeClr>
                </a:solidFill>
              </a:rPr>
            </a:br>
            <a:r>
              <a:rPr lang="en-US" sz="2000" dirty="0">
                <a:solidFill>
                  <a:schemeClr val="bg1">
                    <a:lumMod val="95000"/>
                    <a:lumOff val="5000"/>
                  </a:schemeClr>
                </a:solidFill>
              </a:rPr>
              <a:t>12:00pm – 12:45pm</a:t>
            </a:r>
            <a:endParaRPr lang="en-US" sz="6000" dirty="0">
              <a:solidFill>
                <a:schemeClr val="bg1">
                  <a:lumMod val="95000"/>
                  <a:lumOff val="5000"/>
                </a:schemeClr>
              </a:solidFill>
            </a:endParaRPr>
          </a:p>
        </p:txBody>
      </p:sp>
    </p:spTree>
    <p:extLst>
      <p:ext uri="{BB962C8B-B14F-4D97-AF65-F5344CB8AC3E}">
        <p14:creationId xmlns:p14="http://schemas.microsoft.com/office/powerpoint/2010/main" val="77828514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69CACA1-E47D-44A5-8717-2975F451969B}"/>
              </a:ext>
            </a:extLst>
          </p:cNvPr>
          <p:cNvSpPr>
            <a:spLocks noGrp="1"/>
          </p:cNvSpPr>
          <p:nvPr>
            <p:ph type="title"/>
          </p:nvPr>
        </p:nvSpPr>
        <p:spPr>
          <a:xfrm>
            <a:off x="731520" y="731520"/>
            <a:ext cx="6089904" cy="1426464"/>
          </a:xfrm>
        </p:spPr>
        <p:txBody>
          <a:bodyPr>
            <a:normAutofit/>
          </a:bodyPr>
          <a:lstStyle/>
          <a:p>
            <a:r>
              <a:rPr lang="en-US" dirty="0">
                <a:solidFill>
                  <a:srgbClr val="FFFFFF"/>
                </a:solidFill>
              </a:rPr>
              <a:t>Agenda - Afternoon</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4C3107A0-091B-4702-9F30-11F43C5C250A}"/>
              </a:ext>
            </a:extLst>
          </p:cNvPr>
          <p:cNvSpPr>
            <a:spLocks noGrp="1"/>
          </p:cNvSpPr>
          <p:nvPr>
            <p:ph idx="1"/>
          </p:nvPr>
        </p:nvSpPr>
        <p:spPr>
          <a:xfrm>
            <a:off x="468874" y="2492108"/>
            <a:ext cx="9367584" cy="4040313"/>
          </a:xfrm>
        </p:spPr>
        <p:txBody>
          <a:bodyPr vert="horz" lIns="91440" tIns="45720" rIns="91440" bIns="45720" numCol="2" rtlCol="0" anchor="ctr">
            <a:normAutofit/>
          </a:bodyPr>
          <a:lstStyle/>
          <a:p>
            <a:pPr marL="971550" lvl="1" indent="-514350">
              <a:lnSpc>
                <a:spcPct val="100000"/>
              </a:lnSpc>
              <a:buFont typeface="+mj-lt"/>
              <a:buAutoNum type="romanUcPeriod"/>
            </a:pPr>
            <a:r>
              <a:rPr lang="en-US" dirty="0"/>
              <a:t>Working Lunch</a:t>
            </a:r>
          </a:p>
          <a:p>
            <a:pPr marL="971550" lvl="1" indent="-514350">
              <a:lnSpc>
                <a:spcPct val="100000"/>
              </a:lnSpc>
              <a:buFont typeface="+mj-lt"/>
              <a:buAutoNum type="romanUcPeriod"/>
            </a:pPr>
            <a:r>
              <a:rPr lang="en-US" dirty="0"/>
              <a:t>2023 State Hazard Mitigation Plan (SHMP) calendar coordination</a:t>
            </a:r>
          </a:p>
          <a:p>
            <a:pPr marL="971550" lvl="1" indent="-514350">
              <a:lnSpc>
                <a:spcPct val="100000"/>
              </a:lnSpc>
              <a:buFont typeface="+mj-lt"/>
              <a:buAutoNum type="romanUcPeriod"/>
            </a:pPr>
            <a:r>
              <a:rPr lang="en-US" dirty="0"/>
              <a:t>Review SHMP update timeline</a:t>
            </a:r>
          </a:p>
          <a:p>
            <a:pPr marL="971550" lvl="1" indent="-514350">
              <a:lnSpc>
                <a:spcPct val="100000"/>
              </a:lnSpc>
              <a:buFont typeface="+mj-lt"/>
              <a:buAutoNum type="romanUcPeriod"/>
            </a:pPr>
            <a:r>
              <a:rPr lang="en-US" dirty="0"/>
              <a:t>BATool and Story Map overview</a:t>
            </a:r>
          </a:p>
          <a:p>
            <a:pPr marL="971550" lvl="1" indent="-514350">
              <a:lnSpc>
                <a:spcPct val="100000"/>
              </a:lnSpc>
              <a:buFont typeface="+mj-lt"/>
              <a:buAutoNum type="romanUcPeriod"/>
            </a:pPr>
            <a:endParaRPr lang="en-US" dirty="0"/>
          </a:p>
          <a:p>
            <a:pPr marL="971550" lvl="1" indent="-514350">
              <a:lnSpc>
                <a:spcPct val="100000"/>
              </a:lnSpc>
              <a:buFont typeface="+mj-lt"/>
              <a:buAutoNum type="romanUcPeriod"/>
            </a:pPr>
            <a:r>
              <a:rPr lang="en-US" dirty="0"/>
              <a:t>Verify subject matter expert (SME) list</a:t>
            </a:r>
          </a:p>
          <a:p>
            <a:pPr marL="971550" lvl="1" indent="-514350">
              <a:lnSpc>
                <a:spcPct val="100000"/>
              </a:lnSpc>
              <a:buFont typeface="+mj-lt"/>
              <a:buAutoNum type="romanUcPeriod"/>
            </a:pPr>
            <a:r>
              <a:rPr lang="en-US" dirty="0"/>
              <a:t>Closing comments</a:t>
            </a:r>
          </a:p>
          <a:p>
            <a:pPr marL="971550" lvl="1" indent="-514350">
              <a:lnSpc>
                <a:spcPct val="100000"/>
              </a:lnSpc>
              <a:buFont typeface="+mj-lt"/>
              <a:buAutoNum type="romanUcPeriod"/>
            </a:pPr>
            <a:r>
              <a:rPr lang="en-US" dirty="0"/>
              <a:t>Adjournment </a:t>
            </a:r>
          </a:p>
          <a:p>
            <a:pPr lvl="2">
              <a:lnSpc>
                <a:spcPct val="100000"/>
              </a:lnSpc>
            </a:pPr>
            <a:endParaRPr lang="en-US" dirty="0"/>
          </a:p>
        </p:txBody>
      </p:sp>
      <p:pic>
        <p:nvPicPr>
          <p:cNvPr id="10" name="Picture 9" descr="Logo&#10;&#10;Description automatically generated">
            <a:extLst>
              <a:ext uri="{FF2B5EF4-FFF2-40B4-BE49-F238E27FC236}">
                <a16:creationId xmlns:a16="http://schemas.microsoft.com/office/drawing/2014/main" id="{8DBAB17C-96B9-457E-8B95-27D5FC6B3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2" name="TextBox 11">
            <a:extLst>
              <a:ext uri="{FF2B5EF4-FFF2-40B4-BE49-F238E27FC236}">
                <a16:creationId xmlns:a16="http://schemas.microsoft.com/office/drawing/2014/main" id="{0D2D3996-3F5A-450C-B31C-7EE427C4A2D6}"/>
              </a:ext>
            </a:extLst>
          </p:cNvPr>
          <p:cNvSpPr txBox="1"/>
          <p:nvPr/>
        </p:nvSpPr>
        <p:spPr>
          <a:xfrm>
            <a:off x="142613" y="6559101"/>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3610561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597346" y="641215"/>
            <a:ext cx="6140806" cy="1426464"/>
          </a:xfrm>
        </p:spPr>
        <p:txBody>
          <a:bodyPr>
            <a:normAutofit/>
          </a:bodyPr>
          <a:lstStyle/>
          <a:p>
            <a:r>
              <a:rPr lang="en-US" dirty="0">
                <a:solidFill>
                  <a:srgbClr val="FFFFFF"/>
                </a:solidFill>
              </a:rPr>
              <a:t>2023 SHMP Calendar Coordination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31748D-0B1C-467A-8AE0-4F706FAF4860}"/>
              </a:ext>
            </a:extLst>
          </p:cNvPr>
          <p:cNvSpPr>
            <a:spLocks noGrp="1"/>
          </p:cNvSpPr>
          <p:nvPr>
            <p:ph idx="1"/>
          </p:nvPr>
        </p:nvSpPr>
        <p:spPr>
          <a:xfrm>
            <a:off x="597346" y="2519027"/>
            <a:ext cx="9543495" cy="3767084"/>
          </a:xfrm>
        </p:spPr>
        <p:txBody>
          <a:bodyPr anchor="ctr">
            <a:normAutofit fontScale="92500" lnSpcReduction="10000"/>
          </a:bodyPr>
          <a:lstStyle/>
          <a:p>
            <a:r>
              <a:rPr lang="en-US" sz="2400" dirty="0"/>
              <a:t>Future Forum meeting schedule (9am – 2:30pm)</a:t>
            </a:r>
          </a:p>
          <a:p>
            <a:pPr lvl="1"/>
            <a:r>
              <a:rPr lang="en-US" sz="2000"/>
              <a:t>October 12, 2022 (extra meeting dedicated to SHMP update)</a:t>
            </a:r>
          </a:p>
          <a:p>
            <a:pPr lvl="1"/>
            <a:r>
              <a:rPr lang="en-US" sz="2000" dirty="0"/>
              <a:t>November 30, 2022 </a:t>
            </a:r>
          </a:p>
          <a:p>
            <a:pPr lvl="1"/>
            <a:r>
              <a:rPr lang="en-US" sz="2000" dirty="0"/>
              <a:t>March 1, 2023</a:t>
            </a:r>
          </a:p>
          <a:p>
            <a:pPr lvl="1"/>
            <a:r>
              <a:rPr lang="en-US" sz="2000" dirty="0"/>
              <a:t>June 7, 2023</a:t>
            </a:r>
          </a:p>
          <a:p>
            <a:pPr lvl="1"/>
            <a:r>
              <a:rPr lang="en-US" sz="2000" dirty="0"/>
              <a:t>August 30, 2023</a:t>
            </a:r>
          </a:p>
          <a:p>
            <a:pPr lvl="1"/>
            <a:r>
              <a:rPr lang="en-US" sz="2000" dirty="0"/>
              <a:t>November 29, 2023</a:t>
            </a:r>
          </a:p>
          <a:p>
            <a:r>
              <a:rPr lang="en-US" sz="2400" dirty="0"/>
              <a:t>Public outreach meetings </a:t>
            </a:r>
          </a:p>
          <a:p>
            <a:pPr lvl="1"/>
            <a:r>
              <a:rPr lang="en-US" sz="2000" dirty="0"/>
              <a:t>Tentatively week of December 12, 2022</a:t>
            </a:r>
          </a:p>
          <a:p>
            <a:r>
              <a:rPr lang="en-US" sz="2400" dirty="0"/>
              <a:t>Virtual Baseline Assessment Tool (BATool) training</a:t>
            </a:r>
          </a:p>
          <a:p>
            <a:pPr lvl="1"/>
            <a:r>
              <a:rPr lang="en-US" sz="2000" dirty="0"/>
              <a:t>Tuesday, August 30 from 10am – 11am</a:t>
            </a:r>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1" name="TextBox 10">
            <a:extLst>
              <a:ext uri="{FF2B5EF4-FFF2-40B4-BE49-F238E27FC236}">
                <a16:creationId xmlns:a16="http://schemas.microsoft.com/office/drawing/2014/main" id="{40D0EF15-7BFE-41B5-B75C-8E0759577739}"/>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36301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597346" y="641215"/>
            <a:ext cx="6140806" cy="1426464"/>
          </a:xfrm>
        </p:spPr>
        <p:txBody>
          <a:bodyPr>
            <a:normAutofit/>
          </a:bodyPr>
          <a:lstStyle/>
          <a:p>
            <a:r>
              <a:rPr lang="en-US" dirty="0">
                <a:solidFill>
                  <a:srgbClr val="FFFFFF"/>
                </a:solidFill>
              </a:rPr>
              <a:t>Review SHMP Update Timeline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31748D-0B1C-467A-8AE0-4F706FAF4860}"/>
              </a:ext>
            </a:extLst>
          </p:cNvPr>
          <p:cNvSpPr>
            <a:spLocks noGrp="1"/>
          </p:cNvSpPr>
          <p:nvPr>
            <p:ph idx="1"/>
          </p:nvPr>
        </p:nvSpPr>
        <p:spPr>
          <a:xfrm>
            <a:off x="597346" y="2595905"/>
            <a:ext cx="9543495" cy="3030705"/>
          </a:xfrm>
        </p:spPr>
        <p:txBody>
          <a:bodyPr anchor="ctr">
            <a:normAutofit/>
          </a:bodyPr>
          <a:lstStyle/>
          <a:p>
            <a:pPr marL="0" indent="0">
              <a:buNone/>
            </a:pPr>
            <a:endParaRPr lang="en-US"/>
          </a:p>
          <a:p>
            <a:r>
              <a:rPr lang="en-US" dirty="0"/>
              <a:t>Tetra Tech roles and deliverables</a:t>
            </a:r>
          </a:p>
          <a:p>
            <a:r>
              <a:rPr lang="en-US" dirty="0"/>
              <a:t>Capability assessment</a:t>
            </a:r>
          </a:p>
          <a:p>
            <a:r>
              <a:rPr lang="en-US" dirty="0"/>
              <a:t>Goals and strategies</a:t>
            </a:r>
          </a:p>
          <a:p>
            <a:r>
              <a:rPr lang="en-US">
                <a:hlinkClick r:id="rId2"/>
              </a:rPr>
              <a:t>Tetra Tech schedule</a:t>
            </a:r>
            <a:r>
              <a:rPr lang="en-US"/>
              <a:t> </a:t>
            </a:r>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1" name="TextBox 10">
            <a:extLst>
              <a:ext uri="{FF2B5EF4-FFF2-40B4-BE49-F238E27FC236}">
                <a16:creationId xmlns:a16="http://schemas.microsoft.com/office/drawing/2014/main" id="{9BD07DE5-6A33-4102-900C-82DE80D34C45}"/>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239259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597346" y="641215"/>
            <a:ext cx="6140806" cy="1426464"/>
          </a:xfrm>
        </p:spPr>
        <p:txBody>
          <a:bodyPr>
            <a:normAutofit/>
          </a:bodyPr>
          <a:lstStyle/>
          <a:p>
            <a:r>
              <a:rPr lang="en-US" dirty="0" err="1">
                <a:solidFill>
                  <a:srgbClr val="FFFFFF"/>
                </a:solidFill>
              </a:rPr>
              <a:t>BATool</a:t>
            </a:r>
            <a:r>
              <a:rPr lang="en-US" dirty="0">
                <a:solidFill>
                  <a:srgbClr val="FFFFFF"/>
                </a:solidFill>
              </a:rPr>
              <a:t> &amp; </a:t>
            </a:r>
            <a:r>
              <a:rPr lang="en-US" dirty="0" err="1">
                <a:solidFill>
                  <a:srgbClr val="FFFFFF"/>
                </a:solidFill>
              </a:rPr>
              <a:t>Storymap</a:t>
            </a:r>
            <a:r>
              <a:rPr lang="en-US" dirty="0">
                <a:solidFill>
                  <a:srgbClr val="FFFFFF"/>
                </a:solidFill>
              </a:rPr>
              <a:t> Overview</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31748D-0B1C-467A-8AE0-4F706FAF4860}"/>
              </a:ext>
            </a:extLst>
          </p:cNvPr>
          <p:cNvSpPr>
            <a:spLocks noGrp="1"/>
          </p:cNvSpPr>
          <p:nvPr>
            <p:ph idx="1"/>
          </p:nvPr>
        </p:nvSpPr>
        <p:spPr>
          <a:xfrm>
            <a:off x="597346" y="2682239"/>
            <a:ext cx="9543495" cy="2768577"/>
          </a:xfrm>
        </p:spPr>
        <p:txBody>
          <a:bodyPr anchor="ctr">
            <a:normAutofit/>
          </a:bodyPr>
          <a:lstStyle/>
          <a:p>
            <a:r>
              <a:rPr lang="en-US" dirty="0">
                <a:hlinkClick r:id="rId2"/>
              </a:rPr>
              <a:t>BATool: mitigation action progress reporting platform</a:t>
            </a:r>
            <a:endParaRPr lang="en-US" dirty="0">
              <a:hlinkClick r:id="rId3"/>
            </a:endParaRPr>
          </a:p>
          <a:p>
            <a:r>
              <a:rPr lang="en-US" dirty="0">
                <a:hlinkClick r:id="rId3"/>
              </a:rPr>
              <a:t>Kauai County Story Map example</a:t>
            </a:r>
            <a:endParaRPr lang="en-US" dirty="0"/>
          </a:p>
          <a:p>
            <a:r>
              <a:rPr lang="en-US" dirty="0">
                <a:hlinkClick r:id="rId4"/>
              </a:rPr>
              <a:t>OPSD CZM example</a:t>
            </a:r>
            <a:endParaRPr lang="en-US" dirty="0"/>
          </a:p>
          <a:p>
            <a:endParaRPr lang="en-US" dirty="0"/>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1" name="TextBox 10">
            <a:extLst>
              <a:ext uri="{FF2B5EF4-FFF2-40B4-BE49-F238E27FC236}">
                <a16:creationId xmlns:a16="http://schemas.microsoft.com/office/drawing/2014/main" id="{B4AEBA8B-2F8A-4E37-BE87-2ACC4819D7CE}"/>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251565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69CACA1-E47D-44A5-8717-2975F451969B}"/>
              </a:ext>
            </a:extLst>
          </p:cNvPr>
          <p:cNvSpPr>
            <a:spLocks noGrp="1"/>
          </p:cNvSpPr>
          <p:nvPr>
            <p:ph type="title"/>
          </p:nvPr>
        </p:nvSpPr>
        <p:spPr>
          <a:xfrm>
            <a:off x="731520" y="731520"/>
            <a:ext cx="6089904" cy="1426464"/>
          </a:xfrm>
        </p:spPr>
        <p:txBody>
          <a:bodyPr>
            <a:normAutofit/>
          </a:bodyPr>
          <a:lstStyle/>
          <a:p>
            <a:r>
              <a:rPr lang="en-US" dirty="0">
                <a:solidFill>
                  <a:srgbClr val="FFFFFF"/>
                </a:solidFill>
              </a:rPr>
              <a:t>Call to Order</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4C3107A0-091B-4702-9F30-11F43C5C250A}"/>
              </a:ext>
            </a:extLst>
          </p:cNvPr>
          <p:cNvSpPr>
            <a:spLocks noGrp="1"/>
          </p:cNvSpPr>
          <p:nvPr>
            <p:ph idx="1"/>
          </p:nvPr>
        </p:nvSpPr>
        <p:spPr>
          <a:xfrm>
            <a:off x="633275" y="2569869"/>
            <a:ext cx="4976109" cy="3912521"/>
          </a:xfrm>
        </p:spPr>
        <p:txBody>
          <a:bodyPr vert="horz" lIns="91440" tIns="45720" rIns="91440" bIns="45720" rtlCol="0" anchor="ctr">
            <a:normAutofit fontScale="70000" lnSpcReduction="20000"/>
          </a:bodyPr>
          <a:lstStyle/>
          <a:p>
            <a:pPr marL="457200" indent="-457200">
              <a:buFont typeface="+mj-lt"/>
              <a:buAutoNum type="arabicPeriod"/>
            </a:pPr>
            <a:r>
              <a:rPr lang="en-US" sz="1900" dirty="0"/>
              <a:t>Danielle Bass</a:t>
            </a:r>
          </a:p>
          <a:p>
            <a:pPr marL="457200" lvl="1" indent="0">
              <a:buNone/>
            </a:pPr>
            <a:r>
              <a:rPr lang="en-US" sz="1400" dirty="0"/>
              <a:t>State Planning Office, Sustainability Coordinator</a:t>
            </a:r>
          </a:p>
          <a:p>
            <a:pPr marL="457200" indent="-457200">
              <a:buFont typeface="+mj-lt"/>
              <a:buAutoNum type="arabicPeriod"/>
            </a:pPr>
            <a:r>
              <a:rPr lang="en-US" sz="1900" dirty="0"/>
              <a:t>Jim Buika</a:t>
            </a:r>
          </a:p>
          <a:p>
            <a:pPr marL="457200" lvl="1" indent="0">
              <a:buNone/>
            </a:pPr>
            <a:r>
              <a:rPr lang="en-US" sz="1400" dirty="0"/>
              <a:t>Costal Resource Planner, Maui County</a:t>
            </a:r>
            <a:endParaRPr lang="en-US" sz="2000" dirty="0"/>
          </a:p>
          <a:p>
            <a:pPr marL="457200" indent="-457200">
              <a:buFont typeface="+mj-lt"/>
              <a:buAutoNum type="arabicPeriod"/>
            </a:pPr>
            <a:r>
              <a:rPr lang="en-US" sz="1900" dirty="0"/>
              <a:t>Jonathan Chin</a:t>
            </a:r>
          </a:p>
          <a:p>
            <a:pPr marL="457200" lvl="1" indent="0">
              <a:buNone/>
            </a:pPr>
            <a:r>
              <a:rPr lang="en-US" sz="1300" dirty="0"/>
              <a:t>Resilience and Energy Assurance, Maui County Planning</a:t>
            </a:r>
          </a:p>
          <a:p>
            <a:pPr marL="457200" indent="-457200">
              <a:buFont typeface="+mj-lt"/>
              <a:buAutoNum type="arabicPeriod"/>
            </a:pPr>
            <a:r>
              <a:rPr lang="en-US" sz="1900" dirty="0"/>
              <a:t>Pao-Shin Chu</a:t>
            </a:r>
          </a:p>
          <a:p>
            <a:pPr marL="457200" lvl="1" indent="0">
              <a:buNone/>
            </a:pPr>
            <a:r>
              <a:rPr lang="en-US" sz="1300" dirty="0"/>
              <a:t>State Climatologist, University of Hawaii</a:t>
            </a:r>
          </a:p>
          <a:p>
            <a:pPr marL="457200" indent="-457200">
              <a:buFont typeface="+mj-lt"/>
              <a:buAutoNum type="arabicPeriod"/>
            </a:pPr>
            <a:r>
              <a:rPr lang="en-US" sz="1900" dirty="0"/>
              <a:t>Jimmie Collins</a:t>
            </a:r>
          </a:p>
          <a:p>
            <a:pPr marL="457200" lvl="1" indent="0">
              <a:buNone/>
            </a:pPr>
            <a:r>
              <a:rPr lang="en-US" sz="1300" b="0" i="0" u="none" strike="noStrike" dirty="0">
                <a:solidFill>
                  <a:srgbClr val="000000"/>
                </a:solidFill>
                <a:effectLst/>
                <a:latin typeface="Arial Narrow" panose="020B0606020202030204" pitchFamily="34" charset="0"/>
              </a:rPr>
              <a:t>Senior Planner, Hawaii Office of Homeland Security</a:t>
            </a:r>
            <a:r>
              <a:rPr lang="en-US" sz="1300" dirty="0"/>
              <a:t> </a:t>
            </a:r>
          </a:p>
          <a:p>
            <a:pPr marL="457200" indent="-457200">
              <a:buFont typeface="+mj-lt"/>
              <a:buAutoNum type="arabicPeriod"/>
            </a:pPr>
            <a:r>
              <a:rPr lang="en-US" sz="1900" dirty="0"/>
              <a:t>Pam Eaton</a:t>
            </a:r>
          </a:p>
          <a:p>
            <a:pPr marL="457200" lvl="1" indent="0">
              <a:buNone/>
            </a:pPr>
            <a:r>
              <a:rPr lang="en-US" sz="1300" b="0" i="0" u="none" strike="noStrike" dirty="0">
                <a:solidFill>
                  <a:srgbClr val="000000"/>
                </a:solidFill>
                <a:effectLst/>
                <a:latin typeface="Arial Narrow" panose="020B0606020202030204" pitchFamily="34" charset="0"/>
              </a:rPr>
              <a:t>Administrator, Maui County Long Range Planning Division</a:t>
            </a:r>
            <a:r>
              <a:rPr lang="en-US" sz="1300" dirty="0"/>
              <a:t> </a:t>
            </a:r>
          </a:p>
          <a:p>
            <a:pPr marL="457200" indent="-457200">
              <a:buFont typeface="+mj-lt"/>
              <a:buAutoNum type="arabicPeriod"/>
            </a:pPr>
            <a:r>
              <a:rPr lang="en-US" sz="1900" dirty="0"/>
              <a:t>Diana Felton </a:t>
            </a:r>
          </a:p>
          <a:p>
            <a:pPr marL="457200" lvl="1" indent="0">
              <a:buNone/>
            </a:pPr>
            <a:r>
              <a:rPr lang="en-US" sz="1300" b="0" i="0" u="none" strike="noStrike" dirty="0">
                <a:solidFill>
                  <a:srgbClr val="000000"/>
                </a:solidFill>
                <a:effectLst/>
                <a:latin typeface="Arial Narrow" panose="020B0606020202030204" pitchFamily="34" charset="0"/>
              </a:rPr>
              <a:t>State Toxicologist, State Department of Health</a:t>
            </a:r>
            <a:endParaRPr lang="en-US" sz="1300" dirty="0"/>
          </a:p>
          <a:p>
            <a:pPr marL="457200" indent="-457200">
              <a:buFont typeface="+mj-lt"/>
              <a:buAutoNum type="arabicPeriod"/>
            </a:pPr>
            <a:r>
              <a:rPr lang="en-US" sz="1900" dirty="0"/>
              <a:t>Eduardo Manglallan</a:t>
            </a:r>
          </a:p>
          <a:p>
            <a:pPr marL="457200" lvl="1" indent="0">
              <a:buNone/>
            </a:pPr>
            <a:r>
              <a:rPr lang="en-US" sz="1300" dirty="0"/>
              <a:t>Deputy Director, Harbors Division, State Dept. of Transportation</a:t>
            </a:r>
          </a:p>
          <a:p>
            <a:pPr marL="457200" indent="-457200">
              <a:buFont typeface="+mj-lt"/>
              <a:buAutoNum type="arabicPeriod"/>
            </a:pPr>
            <a:r>
              <a:rPr lang="en-US" sz="1700" dirty="0"/>
              <a:t>Michael Moule</a:t>
            </a:r>
          </a:p>
          <a:p>
            <a:pPr marL="457200" lvl="1" indent="0">
              <a:buNone/>
            </a:pPr>
            <a:r>
              <a:rPr lang="en-US" sz="1300" dirty="0"/>
              <a:t>Chief of Engineering, County of Kauai, Department of Public Works</a:t>
            </a:r>
          </a:p>
          <a:p>
            <a:pPr marL="457200" lvl="1" indent="0">
              <a:buNone/>
            </a:pPr>
            <a:endParaRPr lang="en-US" sz="1300" dirty="0"/>
          </a:p>
        </p:txBody>
      </p:sp>
      <p:pic>
        <p:nvPicPr>
          <p:cNvPr id="10" name="Picture 9" descr="Logo&#10;&#10;Description automatically generated">
            <a:extLst>
              <a:ext uri="{FF2B5EF4-FFF2-40B4-BE49-F238E27FC236}">
                <a16:creationId xmlns:a16="http://schemas.microsoft.com/office/drawing/2014/main" id="{8DBAB17C-96B9-457E-8B95-27D5FC6B3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2" name="Content Placeholder 2">
            <a:extLst>
              <a:ext uri="{FF2B5EF4-FFF2-40B4-BE49-F238E27FC236}">
                <a16:creationId xmlns:a16="http://schemas.microsoft.com/office/drawing/2014/main" id="{B930A195-508D-45D2-B334-B9FBA593F576}"/>
              </a:ext>
            </a:extLst>
          </p:cNvPr>
          <p:cNvSpPr txBox="1">
            <a:spLocks/>
          </p:cNvSpPr>
          <p:nvPr/>
        </p:nvSpPr>
        <p:spPr>
          <a:xfrm>
            <a:off x="5770481" y="2634187"/>
            <a:ext cx="5431285" cy="3896296"/>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startAt="10"/>
            </a:pPr>
            <a:r>
              <a:rPr lang="en-US" sz="2300" dirty="0"/>
              <a:t>Bethany Morrison</a:t>
            </a:r>
          </a:p>
          <a:p>
            <a:pPr marL="0" indent="0">
              <a:spcBef>
                <a:spcPts val="600"/>
              </a:spcBef>
              <a:buNone/>
            </a:pPr>
            <a:r>
              <a:rPr lang="en-US" sz="1900" dirty="0"/>
              <a:t>                Long Range Planning Division, County of Hawaii, Planning Department </a:t>
            </a:r>
          </a:p>
          <a:p>
            <a:pPr marL="457200" indent="-457200">
              <a:buAutoNum type="arabicPeriod" startAt="11"/>
            </a:pPr>
            <a:r>
              <a:rPr lang="en-US" sz="2300" dirty="0"/>
              <a:t>Raelynn Nakabayashi </a:t>
            </a:r>
          </a:p>
          <a:p>
            <a:pPr marL="457200" lvl="1" indent="0">
              <a:buNone/>
            </a:pPr>
            <a:r>
              <a:rPr lang="en-US" sz="1600" dirty="0"/>
              <a:t>Honolulu Board of Water Supply, Executive Support Office</a:t>
            </a:r>
          </a:p>
          <a:p>
            <a:pPr marL="457200" indent="-457200">
              <a:buAutoNum type="arabicPeriod" startAt="12"/>
            </a:pPr>
            <a:r>
              <a:rPr lang="en-US" sz="2300" dirty="0"/>
              <a:t>Tara Owens</a:t>
            </a:r>
          </a:p>
          <a:p>
            <a:pPr marL="457200" lvl="1" indent="0">
              <a:buNone/>
            </a:pPr>
            <a:r>
              <a:rPr lang="en-US" sz="1900" dirty="0"/>
              <a:t>University of Hawaii, Sea Grant College Program</a:t>
            </a:r>
          </a:p>
          <a:p>
            <a:pPr marL="457200" indent="-457200">
              <a:buAutoNum type="arabicPeriod" startAt="12"/>
            </a:pPr>
            <a:r>
              <a:rPr lang="en-US" sz="2300" dirty="0"/>
              <a:t>Barry Periatt</a:t>
            </a:r>
          </a:p>
          <a:p>
            <a:pPr marL="457200" lvl="1" indent="0">
              <a:buNone/>
            </a:pPr>
            <a:r>
              <a:rPr lang="en-US" sz="1900" dirty="0"/>
              <a:t>Hawaii County, Civil Defense Agency</a:t>
            </a:r>
          </a:p>
          <a:p>
            <a:pPr marL="457200" indent="-457200">
              <a:buAutoNum type="arabicPeriod" startAt="12"/>
            </a:pPr>
            <a:r>
              <a:rPr lang="en-US" sz="2300" dirty="0"/>
              <a:t>Genevieve Sullivan</a:t>
            </a:r>
          </a:p>
          <a:p>
            <a:pPr marL="457200" lvl="1" indent="0">
              <a:buNone/>
            </a:pPr>
            <a:r>
              <a:rPr lang="en-US" sz="1900" dirty="0"/>
              <a:t>State Department of Transportation, Highways Division </a:t>
            </a:r>
          </a:p>
          <a:p>
            <a:pPr marL="457200" indent="-457200">
              <a:buAutoNum type="arabicPeriod" startAt="12"/>
            </a:pPr>
            <a:r>
              <a:rPr lang="en-US" sz="2300" dirty="0"/>
              <a:t>April Suprenant</a:t>
            </a:r>
          </a:p>
          <a:p>
            <a:pPr marL="457200" lvl="1" indent="0">
              <a:buNone/>
            </a:pPr>
            <a:r>
              <a:rPr lang="en-US" sz="1900" dirty="0"/>
              <a:t>Acting Deputy Director, Planning Department, County of Hawaii, Administration Division </a:t>
            </a:r>
          </a:p>
          <a:p>
            <a:pPr marL="0" indent="0">
              <a:buNone/>
            </a:pPr>
            <a:r>
              <a:rPr lang="en-US" sz="2300" dirty="0"/>
              <a:t>17.      Jan TenBruggencate</a:t>
            </a:r>
          </a:p>
          <a:p>
            <a:pPr marL="457200" lvl="1" indent="0">
              <a:buNone/>
            </a:pPr>
            <a:r>
              <a:rPr lang="en-US" sz="1900" dirty="0"/>
              <a:t>Consultant, Island Strategy LLC</a:t>
            </a:r>
          </a:p>
          <a:p>
            <a:pPr marL="457200" indent="-457200">
              <a:buAutoNum type="arabicPeriod" startAt="18"/>
            </a:pPr>
            <a:r>
              <a:rPr lang="en-US" sz="2300" dirty="0"/>
              <a:t>Michael Walker</a:t>
            </a:r>
          </a:p>
          <a:p>
            <a:pPr marL="457200" lvl="1" indent="0">
              <a:buNone/>
            </a:pPr>
            <a:r>
              <a:rPr lang="en-US" sz="1900" dirty="0"/>
              <a:t>State Protection Forester,  Division of Forestry &amp; Wildfire</a:t>
            </a:r>
          </a:p>
          <a:p>
            <a:pPr marL="457200" indent="-457200">
              <a:buAutoNum type="arabicPeriod" startAt="18"/>
            </a:pPr>
            <a:r>
              <a:rPr lang="en-US" sz="2300" dirty="0"/>
              <a:t>Lisa Webster</a:t>
            </a:r>
          </a:p>
          <a:p>
            <a:pPr marL="457200" lvl="1" indent="0">
              <a:buNone/>
            </a:pPr>
            <a:r>
              <a:rPr lang="en-US" sz="1900" dirty="0"/>
              <a:t>Project Analyst,  Coastal Zone Management Program</a:t>
            </a:r>
          </a:p>
          <a:p>
            <a:pPr marL="0" indent="0">
              <a:buNone/>
            </a:pPr>
            <a:endParaRPr lang="en-US" sz="2300" dirty="0"/>
          </a:p>
        </p:txBody>
      </p:sp>
      <p:sp>
        <p:nvSpPr>
          <p:cNvPr id="3" name="TextBox 2">
            <a:extLst>
              <a:ext uri="{FF2B5EF4-FFF2-40B4-BE49-F238E27FC236}">
                <a16:creationId xmlns:a16="http://schemas.microsoft.com/office/drawing/2014/main" id="{26097692-E185-40DA-81A6-98761A0ACB13}"/>
              </a:ext>
            </a:extLst>
          </p:cNvPr>
          <p:cNvSpPr txBox="1"/>
          <p:nvPr/>
        </p:nvSpPr>
        <p:spPr>
          <a:xfrm>
            <a:off x="7277100" y="1260742"/>
            <a:ext cx="2132267" cy="1077218"/>
          </a:xfrm>
          <a:prstGeom prst="rect">
            <a:avLst/>
          </a:prstGeom>
          <a:noFill/>
        </p:spPr>
        <p:txBody>
          <a:bodyPr wrap="square" rtlCol="0">
            <a:spAutoFit/>
          </a:bodyPr>
          <a:lstStyle/>
          <a:p>
            <a:r>
              <a:rPr lang="en-US" sz="3200" dirty="0"/>
              <a:t>VOTING MEMBERS</a:t>
            </a:r>
          </a:p>
        </p:txBody>
      </p:sp>
      <p:sp>
        <p:nvSpPr>
          <p:cNvPr id="14" name="TextBox 13">
            <a:extLst>
              <a:ext uri="{FF2B5EF4-FFF2-40B4-BE49-F238E27FC236}">
                <a16:creationId xmlns:a16="http://schemas.microsoft.com/office/drawing/2014/main" id="{80BE06D2-AFA4-43B4-B072-5FC92B29F937}"/>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4101271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597346" y="641215"/>
            <a:ext cx="6140806" cy="1426464"/>
          </a:xfrm>
        </p:spPr>
        <p:txBody>
          <a:bodyPr>
            <a:normAutofit/>
          </a:bodyPr>
          <a:lstStyle/>
          <a:p>
            <a:r>
              <a:rPr lang="en-US" dirty="0">
                <a:solidFill>
                  <a:srgbClr val="FFFFFF"/>
                </a:solidFill>
              </a:rPr>
              <a:t>Verify Subject Matter Experts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3" name="Content Placeholder 12">
            <a:extLst>
              <a:ext uri="{FF2B5EF4-FFF2-40B4-BE49-F238E27FC236}">
                <a16:creationId xmlns:a16="http://schemas.microsoft.com/office/drawing/2014/main" id="{144DA5E6-50E1-43DD-9706-C1E1D8F1BD4B}"/>
              </a:ext>
            </a:extLst>
          </p:cNvPr>
          <p:cNvSpPr>
            <a:spLocks noGrp="1"/>
          </p:cNvSpPr>
          <p:nvPr>
            <p:ph idx="1"/>
          </p:nvPr>
        </p:nvSpPr>
        <p:spPr>
          <a:xfrm>
            <a:off x="597346" y="2809265"/>
            <a:ext cx="10756454" cy="1844015"/>
          </a:xfrm>
        </p:spPr>
        <p:txBody>
          <a:bodyPr/>
          <a:lstStyle/>
          <a:p>
            <a:r>
              <a:rPr lang="en-US" dirty="0"/>
              <a:t>Roles and responsibilities</a:t>
            </a:r>
          </a:p>
          <a:p>
            <a:r>
              <a:rPr lang="en-US" dirty="0"/>
              <a:t>Contact Information</a:t>
            </a:r>
          </a:p>
          <a:p>
            <a:r>
              <a:rPr lang="en-US" dirty="0"/>
              <a:t>Secondary SME’s</a:t>
            </a:r>
          </a:p>
          <a:p>
            <a:endParaRPr lang="en-US" dirty="0"/>
          </a:p>
          <a:p>
            <a:pPr marL="0" indent="0">
              <a:buNone/>
            </a:pPr>
            <a:endParaRPr lang="en-US" dirty="0"/>
          </a:p>
        </p:txBody>
      </p:sp>
      <p:sp>
        <p:nvSpPr>
          <p:cNvPr id="15" name="TextBox 14">
            <a:extLst>
              <a:ext uri="{FF2B5EF4-FFF2-40B4-BE49-F238E27FC236}">
                <a16:creationId xmlns:a16="http://schemas.microsoft.com/office/drawing/2014/main" id="{81EEEFF2-4E9B-4D4E-BC69-9A54603EC698}"/>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
        <p:nvSpPr>
          <p:cNvPr id="3" name="TextBox 2">
            <a:extLst>
              <a:ext uri="{FF2B5EF4-FFF2-40B4-BE49-F238E27FC236}">
                <a16:creationId xmlns:a16="http://schemas.microsoft.com/office/drawing/2014/main" id="{EE0D0EBA-0B00-4EFF-B19F-C4121950E557}"/>
              </a:ext>
            </a:extLst>
          </p:cNvPr>
          <p:cNvSpPr txBox="1"/>
          <p:nvPr/>
        </p:nvSpPr>
        <p:spPr>
          <a:xfrm>
            <a:off x="597346" y="5916778"/>
            <a:ext cx="1943353" cy="369332"/>
          </a:xfrm>
          <a:prstGeom prst="rect">
            <a:avLst/>
          </a:prstGeom>
          <a:noFill/>
        </p:spPr>
        <p:txBody>
          <a:bodyPr wrap="none" rtlCol="0">
            <a:spAutoFit/>
          </a:bodyPr>
          <a:lstStyle/>
          <a:p>
            <a:r>
              <a:rPr lang="en-US" dirty="0">
                <a:hlinkClick r:id="rId3"/>
              </a:rPr>
              <a:t>SME survey results</a:t>
            </a:r>
            <a:endParaRPr lang="en-US" dirty="0"/>
          </a:p>
        </p:txBody>
      </p:sp>
    </p:spTree>
    <p:extLst>
      <p:ext uri="{BB962C8B-B14F-4D97-AF65-F5344CB8AC3E}">
        <p14:creationId xmlns:p14="http://schemas.microsoft.com/office/powerpoint/2010/main" val="2214036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597346" y="641215"/>
            <a:ext cx="6140806" cy="1426464"/>
          </a:xfrm>
        </p:spPr>
        <p:txBody>
          <a:bodyPr>
            <a:normAutofit/>
          </a:bodyPr>
          <a:lstStyle/>
          <a:p>
            <a:r>
              <a:rPr lang="en-US" dirty="0">
                <a:solidFill>
                  <a:srgbClr val="FFFFFF"/>
                </a:solidFill>
              </a:rPr>
              <a:t>Closing Comments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3" name="Content Placeholder 12">
            <a:extLst>
              <a:ext uri="{FF2B5EF4-FFF2-40B4-BE49-F238E27FC236}">
                <a16:creationId xmlns:a16="http://schemas.microsoft.com/office/drawing/2014/main" id="{144DA5E6-50E1-43DD-9706-C1E1D8F1BD4B}"/>
              </a:ext>
            </a:extLst>
          </p:cNvPr>
          <p:cNvSpPr>
            <a:spLocks noGrp="1"/>
          </p:cNvSpPr>
          <p:nvPr>
            <p:ph idx="1"/>
          </p:nvPr>
        </p:nvSpPr>
        <p:spPr>
          <a:xfrm>
            <a:off x="597346" y="2962657"/>
            <a:ext cx="10756454" cy="3214306"/>
          </a:xfrm>
        </p:spPr>
        <p:txBody>
          <a:bodyPr/>
          <a:lstStyle/>
          <a:p>
            <a:pPr marL="457200" indent="-457200">
              <a:buAutoNum type="arabicPeriod"/>
            </a:pPr>
            <a:r>
              <a:rPr lang="en-US" sz="2800" dirty="0"/>
              <a:t>Forum Chair’s closing comments, David Kennard </a:t>
            </a:r>
          </a:p>
          <a:p>
            <a:pPr marL="457200" indent="-457200">
              <a:buAutoNum type="arabicPeriod"/>
            </a:pPr>
            <a:r>
              <a:rPr lang="en-US" sz="2800" dirty="0"/>
              <a:t>Administrator’s closing comments, Luke Meyers </a:t>
            </a:r>
          </a:p>
        </p:txBody>
      </p:sp>
      <p:sp>
        <p:nvSpPr>
          <p:cNvPr id="15" name="TextBox 14">
            <a:extLst>
              <a:ext uri="{FF2B5EF4-FFF2-40B4-BE49-F238E27FC236}">
                <a16:creationId xmlns:a16="http://schemas.microsoft.com/office/drawing/2014/main" id="{81EEEFF2-4E9B-4D4E-BC69-9A54603EC698}"/>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437780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0A0E-468B-44EA-A60F-908739B22CBD}"/>
              </a:ext>
            </a:extLst>
          </p:cNvPr>
          <p:cNvSpPr>
            <a:spLocks noGrp="1"/>
          </p:cNvSpPr>
          <p:nvPr>
            <p:ph type="title"/>
          </p:nvPr>
        </p:nvSpPr>
        <p:spPr>
          <a:xfrm>
            <a:off x="831850" y="924354"/>
            <a:ext cx="10515600" cy="1450731"/>
          </a:xfrm>
        </p:spPr>
        <p:txBody>
          <a:bodyPr/>
          <a:lstStyle/>
          <a:p>
            <a:r>
              <a:rPr lang="en-US" sz="6000" dirty="0"/>
              <a:t>Mahalo </a:t>
            </a:r>
            <a:r>
              <a:rPr lang="en-US" sz="6000" dirty="0" err="1"/>
              <a:t>nui</a:t>
            </a:r>
            <a:r>
              <a:rPr lang="en-US" sz="6000" dirty="0"/>
              <a:t> </a:t>
            </a:r>
            <a:r>
              <a:rPr lang="en-US" sz="6000" dirty="0" err="1"/>
              <a:t>loa</a:t>
            </a:r>
            <a:endParaRPr lang="en-US" sz="6000" dirty="0"/>
          </a:p>
        </p:txBody>
      </p:sp>
    </p:spTree>
    <p:extLst>
      <p:ext uri="{BB962C8B-B14F-4D97-AF65-F5344CB8AC3E}">
        <p14:creationId xmlns:p14="http://schemas.microsoft.com/office/powerpoint/2010/main" val="312080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69CACA1-E47D-44A5-8717-2975F451969B}"/>
              </a:ext>
            </a:extLst>
          </p:cNvPr>
          <p:cNvSpPr>
            <a:spLocks noGrp="1"/>
          </p:cNvSpPr>
          <p:nvPr>
            <p:ph type="title"/>
          </p:nvPr>
        </p:nvSpPr>
        <p:spPr>
          <a:xfrm>
            <a:off x="731520" y="731520"/>
            <a:ext cx="6089904" cy="1426464"/>
          </a:xfrm>
        </p:spPr>
        <p:txBody>
          <a:bodyPr>
            <a:normAutofit/>
          </a:bodyPr>
          <a:lstStyle/>
          <a:p>
            <a:r>
              <a:rPr lang="en-US" dirty="0">
                <a:solidFill>
                  <a:srgbClr val="FFFFFF"/>
                </a:solidFill>
              </a:rPr>
              <a:t>Agenda - Morning</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4C3107A0-091B-4702-9F30-11F43C5C250A}"/>
              </a:ext>
            </a:extLst>
          </p:cNvPr>
          <p:cNvSpPr>
            <a:spLocks noGrp="1"/>
          </p:cNvSpPr>
          <p:nvPr>
            <p:ph idx="1"/>
          </p:nvPr>
        </p:nvSpPr>
        <p:spPr>
          <a:xfrm>
            <a:off x="468874" y="2428100"/>
            <a:ext cx="9367584" cy="4040313"/>
          </a:xfrm>
        </p:spPr>
        <p:txBody>
          <a:bodyPr vert="horz" lIns="91440" tIns="45720" rIns="91440" bIns="45720" numCol="2" rtlCol="0" anchor="ctr">
            <a:normAutofit/>
          </a:bodyPr>
          <a:lstStyle/>
          <a:p>
            <a:pPr marL="971550" lvl="1" indent="-514350">
              <a:lnSpc>
                <a:spcPct val="100000"/>
              </a:lnSpc>
              <a:buFont typeface="+mj-lt"/>
              <a:buAutoNum type="romanUcPeriod"/>
            </a:pPr>
            <a:r>
              <a:rPr lang="en-US" sz="2200" dirty="0"/>
              <a:t>Opening remarks</a:t>
            </a:r>
          </a:p>
          <a:p>
            <a:pPr marL="971550" lvl="1" indent="-514350">
              <a:lnSpc>
                <a:spcPct val="100000"/>
              </a:lnSpc>
              <a:buFont typeface="+mj-lt"/>
              <a:buAutoNum type="romanUcPeriod"/>
            </a:pPr>
            <a:r>
              <a:rPr lang="en-US" sz="2200" dirty="0"/>
              <a:t>Introductions</a:t>
            </a:r>
          </a:p>
          <a:p>
            <a:pPr marL="971550" lvl="1" indent="-514350">
              <a:lnSpc>
                <a:spcPct val="100000"/>
              </a:lnSpc>
              <a:buFont typeface="+mj-lt"/>
              <a:buAutoNum type="romanUcPeriod"/>
            </a:pPr>
            <a:r>
              <a:rPr lang="en-US" sz="2200" dirty="0"/>
              <a:t>Strength, Weaknesses, Opportunities, and Threat (SWOT) Results</a:t>
            </a:r>
          </a:p>
          <a:p>
            <a:pPr marL="971550" lvl="1" indent="-514350">
              <a:lnSpc>
                <a:spcPct val="100000"/>
              </a:lnSpc>
              <a:buFont typeface="+mj-lt"/>
              <a:buAutoNum type="romanUcPeriod"/>
            </a:pPr>
            <a:r>
              <a:rPr lang="en-US" sz="2200" dirty="0"/>
              <a:t>Present new mitigation action: Resilience Hubs</a:t>
            </a:r>
          </a:p>
          <a:p>
            <a:pPr marL="457200" lvl="1" indent="0">
              <a:lnSpc>
                <a:spcPct val="100000"/>
              </a:lnSpc>
              <a:buNone/>
            </a:pPr>
            <a:endParaRPr lang="en-US" sz="2200" dirty="0"/>
          </a:p>
          <a:p>
            <a:pPr marL="971550" lvl="1" indent="-514350">
              <a:lnSpc>
                <a:spcPct val="100000"/>
              </a:lnSpc>
              <a:buFont typeface="+mj-lt"/>
              <a:buAutoNum type="romanUcPeriod"/>
            </a:pPr>
            <a:r>
              <a:rPr lang="en-US" sz="2200" dirty="0"/>
              <a:t>Building Resilient Infrastructure and Communities (BRIC) update</a:t>
            </a:r>
          </a:p>
          <a:p>
            <a:pPr marL="971550" lvl="1" indent="-514350">
              <a:lnSpc>
                <a:spcPct val="100000"/>
              </a:lnSpc>
              <a:buFont typeface="+mj-lt"/>
              <a:buAutoNum type="romanUcPeriod"/>
            </a:pPr>
            <a:r>
              <a:rPr lang="en-US" sz="2200" dirty="0"/>
              <a:t>Hazard Mitigation Grant Program (HMGP) update </a:t>
            </a:r>
          </a:p>
          <a:p>
            <a:pPr marL="971550" lvl="1" indent="-514350">
              <a:lnSpc>
                <a:spcPct val="100000"/>
              </a:lnSpc>
              <a:buFont typeface="+mj-lt"/>
              <a:buAutoNum type="romanUcPeriod"/>
            </a:pPr>
            <a:r>
              <a:rPr lang="en-US" sz="2200" dirty="0"/>
              <a:t>Flood Mitigation Assistance (FMA) update</a:t>
            </a:r>
          </a:p>
          <a:p>
            <a:pPr marL="971550" lvl="1" indent="-514350">
              <a:lnSpc>
                <a:spcPct val="100000"/>
              </a:lnSpc>
              <a:buFont typeface="+mj-lt"/>
              <a:buAutoNum type="romanUcPeriod"/>
            </a:pPr>
            <a:r>
              <a:rPr lang="en-US" sz="2200" dirty="0"/>
              <a:t>Working Lunch</a:t>
            </a:r>
          </a:p>
          <a:p>
            <a:pPr marL="457200" lvl="1" indent="0">
              <a:lnSpc>
                <a:spcPct val="100000"/>
              </a:lnSpc>
              <a:buNone/>
            </a:pPr>
            <a:endParaRPr lang="en-US" sz="2200" dirty="0"/>
          </a:p>
        </p:txBody>
      </p:sp>
      <p:pic>
        <p:nvPicPr>
          <p:cNvPr id="10" name="Picture 9" descr="Logo&#10;&#10;Description automatically generated">
            <a:extLst>
              <a:ext uri="{FF2B5EF4-FFF2-40B4-BE49-F238E27FC236}">
                <a16:creationId xmlns:a16="http://schemas.microsoft.com/office/drawing/2014/main" id="{8DBAB17C-96B9-457E-8B95-27D5FC6B3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2" name="TextBox 11">
            <a:extLst>
              <a:ext uri="{FF2B5EF4-FFF2-40B4-BE49-F238E27FC236}">
                <a16:creationId xmlns:a16="http://schemas.microsoft.com/office/drawing/2014/main" id="{0D2D3996-3F5A-450C-B31C-7EE427C4A2D6}"/>
              </a:ext>
            </a:extLst>
          </p:cNvPr>
          <p:cNvSpPr txBox="1"/>
          <p:nvPr/>
        </p:nvSpPr>
        <p:spPr>
          <a:xfrm>
            <a:off x="142613" y="6559101"/>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267302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9CACA1-E47D-44A5-8717-2975F451969B}"/>
              </a:ext>
            </a:extLst>
          </p:cNvPr>
          <p:cNvSpPr>
            <a:spLocks noGrp="1"/>
          </p:cNvSpPr>
          <p:nvPr>
            <p:ph type="title"/>
          </p:nvPr>
        </p:nvSpPr>
        <p:spPr>
          <a:xfrm>
            <a:off x="731520" y="731520"/>
            <a:ext cx="6089904" cy="1426464"/>
          </a:xfrm>
        </p:spPr>
        <p:txBody>
          <a:bodyPr>
            <a:normAutofit/>
          </a:bodyPr>
          <a:lstStyle/>
          <a:p>
            <a:r>
              <a:rPr lang="en-US" dirty="0">
                <a:solidFill>
                  <a:srgbClr val="FFFFFF"/>
                </a:solidFill>
              </a:rPr>
              <a:t>Opening Remarks &amp; Introductions</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4C3107A0-091B-4702-9F30-11F43C5C250A}"/>
              </a:ext>
            </a:extLst>
          </p:cNvPr>
          <p:cNvSpPr>
            <a:spLocks noGrp="1"/>
          </p:cNvSpPr>
          <p:nvPr>
            <p:ph idx="1"/>
          </p:nvPr>
        </p:nvSpPr>
        <p:spPr>
          <a:xfrm>
            <a:off x="996650" y="2681177"/>
            <a:ext cx="10188745" cy="2531942"/>
          </a:xfrm>
        </p:spPr>
        <p:txBody>
          <a:bodyPr vert="horz" lIns="91440" tIns="45720" rIns="91440" bIns="45720" rtlCol="0" anchor="ctr">
            <a:normAutofit/>
          </a:bodyPr>
          <a:lstStyle/>
          <a:p>
            <a:pPr marL="457200" indent="-457200">
              <a:buAutoNum type="arabicPeriod"/>
            </a:pPr>
            <a:r>
              <a:rPr lang="en-US" sz="2300" dirty="0"/>
              <a:t>Administrator’s remarks, Luke Meyers</a:t>
            </a:r>
          </a:p>
          <a:p>
            <a:pPr marL="457200" indent="-457200">
              <a:buAutoNum type="arabicPeriod"/>
            </a:pPr>
            <a:r>
              <a:rPr lang="en-US" sz="2300" dirty="0"/>
              <a:t>Forum Chair’s remarks, David Kennard</a:t>
            </a:r>
          </a:p>
          <a:p>
            <a:pPr marL="457200" indent="-457200">
              <a:buAutoNum type="arabicPeriod"/>
            </a:pPr>
            <a:r>
              <a:rPr lang="en-US" sz="2300" dirty="0"/>
              <a:t>Introduce HI-EMA Disaster Recovery Specialist, Amber Ternus</a:t>
            </a:r>
          </a:p>
          <a:p>
            <a:pPr marL="457200" indent="-457200">
              <a:buAutoNum type="arabicPeriod"/>
            </a:pPr>
            <a:r>
              <a:rPr lang="en-US" sz="2300" dirty="0"/>
              <a:t>Introduce HI-EMA Acting State Hazard Mitigation Officer, Kelsey Yamanaka</a:t>
            </a:r>
          </a:p>
        </p:txBody>
      </p:sp>
      <p:pic>
        <p:nvPicPr>
          <p:cNvPr id="10" name="Picture 9" descr="Logo&#10;&#10;Description automatically generated">
            <a:extLst>
              <a:ext uri="{FF2B5EF4-FFF2-40B4-BE49-F238E27FC236}">
                <a16:creationId xmlns:a16="http://schemas.microsoft.com/office/drawing/2014/main" id="{8DBAB17C-96B9-457E-8B95-27D5FC6B3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2" name="TextBox 11">
            <a:extLst>
              <a:ext uri="{FF2B5EF4-FFF2-40B4-BE49-F238E27FC236}">
                <a16:creationId xmlns:a16="http://schemas.microsoft.com/office/drawing/2014/main" id="{B4AD5F0C-D541-483E-BFFF-5624FBBFC54D}"/>
              </a:ext>
            </a:extLst>
          </p:cNvPr>
          <p:cNvSpPr txBox="1"/>
          <p:nvPr/>
        </p:nvSpPr>
        <p:spPr>
          <a:xfrm>
            <a:off x="142613" y="6559101"/>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17974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731520" y="731520"/>
            <a:ext cx="6089904" cy="1426464"/>
          </a:xfrm>
        </p:spPr>
        <p:txBody>
          <a:bodyPr>
            <a:normAutofit/>
          </a:bodyPr>
          <a:lstStyle/>
          <a:p>
            <a:r>
              <a:rPr lang="en-US" dirty="0">
                <a:solidFill>
                  <a:srgbClr val="FFFFFF"/>
                </a:solidFill>
              </a:rPr>
              <a:t>Vice Chair Nominations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31748D-0B1C-467A-8AE0-4F706FAF4860}"/>
              </a:ext>
            </a:extLst>
          </p:cNvPr>
          <p:cNvSpPr>
            <a:spLocks noGrp="1"/>
          </p:cNvSpPr>
          <p:nvPr>
            <p:ph idx="1"/>
          </p:nvPr>
        </p:nvSpPr>
        <p:spPr>
          <a:xfrm>
            <a:off x="701696" y="2924502"/>
            <a:ext cx="10597729" cy="1800277"/>
          </a:xfrm>
        </p:spPr>
        <p:txBody>
          <a:bodyPr anchor="ctr">
            <a:normAutofit/>
          </a:bodyPr>
          <a:lstStyle/>
          <a:p>
            <a:r>
              <a:rPr lang="en-US" sz="2700" dirty="0"/>
              <a:t>Collect nominations </a:t>
            </a:r>
          </a:p>
          <a:p>
            <a:r>
              <a:rPr lang="en-US" sz="2700" dirty="0"/>
              <a:t>Majority vote needed for confirmation</a:t>
            </a:r>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1" name="TextBox 10">
            <a:extLst>
              <a:ext uri="{FF2B5EF4-FFF2-40B4-BE49-F238E27FC236}">
                <a16:creationId xmlns:a16="http://schemas.microsoft.com/office/drawing/2014/main" id="{27EFCD55-BE26-45DF-A79A-0800B445B2E4}"/>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1136664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597346" y="641215"/>
            <a:ext cx="6140806" cy="1426464"/>
          </a:xfrm>
        </p:spPr>
        <p:txBody>
          <a:bodyPr>
            <a:normAutofit fontScale="90000"/>
          </a:bodyPr>
          <a:lstStyle/>
          <a:p>
            <a:r>
              <a:rPr lang="en-US" dirty="0">
                <a:solidFill>
                  <a:srgbClr val="FFFFFF"/>
                </a:solidFill>
              </a:rPr>
              <a:t>Strength, Weaknesses, Opportunities &amp; Threat (SWOT) Results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31748D-0B1C-467A-8AE0-4F706FAF4860}"/>
              </a:ext>
            </a:extLst>
          </p:cNvPr>
          <p:cNvSpPr>
            <a:spLocks noGrp="1"/>
          </p:cNvSpPr>
          <p:nvPr>
            <p:ph idx="1"/>
          </p:nvPr>
        </p:nvSpPr>
        <p:spPr>
          <a:xfrm>
            <a:off x="731520" y="2691711"/>
            <a:ext cx="10597729" cy="2910099"/>
          </a:xfrm>
        </p:spPr>
        <p:txBody>
          <a:bodyPr anchor="ctr">
            <a:normAutofit lnSpcReduction="10000"/>
          </a:bodyPr>
          <a:lstStyle/>
          <a:p>
            <a:r>
              <a:rPr lang="en-US" sz="2700" dirty="0"/>
              <a:t>What areas does the Forum excel in? </a:t>
            </a:r>
          </a:p>
          <a:p>
            <a:r>
              <a:rPr lang="en-US" sz="2700" dirty="0"/>
              <a:t>What areas does the Forum need improvement in to meet its mission and enhance its services? </a:t>
            </a:r>
          </a:p>
          <a:p>
            <a:r>
              <a:rPr lang="en-US" sz="2700" dirty="0"/>
              <a:t>What external factors create a growing need for the Forum’s mission and services? </a:t>
            </a:r>
          </a:p>
          <a:p>
            <a:r>
              <a:rPr lang="en-US" sz="2700" dirty="0"/>
              <a:t>What external factors could harm/hinter the Forum’s mission and services? </a:t>
            </a:r>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1" name="TextBox 10">
            <a:extLst>
              <a:ext uri="{FF2B5EF4-FFF2-40B4-BE49-F238E27FC236}">
                <a16:creationId xmlns:a16="http://schemas.microsoft.com/office/drawing/2014/main" id="{88059602-94B0-4FA9-B371-5CA7FA40821B}"/>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
        <p:nvSpPr>
          <p:cNvPr id="4" name="TextBox 3">
            <a:extLst>
              <a:ext uri="{FF2B5EF4-FFF2-40B4-BE49-F238E27FC236}">
                <a16:creationId xmlns:a16="http://schemas.microsoft.com/office/drawing/2014/main" id="{E731D684-4399-9E7B-91A4-ACF2267A8E5D}"/>
              </a:ext>
            </a:extLst>
          </p:cNvPr>
          <p:cNvSpPr txBox="1"/>
          <p:nvPr/>
        </p:nvSpPr>
        <p:spPr>
          <a:xfrm>
            <a:off x="731520" y="5893619"/>
            <a:ext cx="1874520" cy="646331"/>
          </a:xfrm>
          <a:prstGeom prst="rect">
            <a:avLst/>
          </a:prstGeom>
          <a:noFill/>
        </p:spPr>
        <p:txBody>
          <a:bodyPr wrap="square" rtlCol="0">
            <a:spAutoFit/>
          </a:bodyPr>
          <a:lstStyle/>
          <a:p>
            <a:r>
              <a:rPr lang="en-US" sz="1800" dirty="0">
                <a:hlinkClick r:id="rId3"/>
              </a:rPr>
              <a:t>SWOT Memo</a:t>
            </a:r>
            <a:endParaRPr lang="en-US" sz="1800" dirty="0"/>
          </a:p>
          <a:p>
            <a:endParaRPr lang="en-US" dirty="0"/>
          </a:p>
        </p:txBody>
      </p:sp>
    </p:spTree>
    <p:extLst>
      <p:ext uri="{BB962C8B-B14F-4D97-AF65-F5344CB8AC3E}">
        <p14:creationId xmlns:p14="http://schemas.microsoft.com/office/powerpoint/2010/main" val="11860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597346" y="641215"/>
            <a:ext cx="6140806" cy="1426464"/>
          </a:xfrm>
        </p:spPr>
        <p:txBody>
          <a:bodyPr>
            <a:normAutofit/>
          </a:bodyPr>
          <a:lstStyle/>
          <a:p>
            <a:r>
              <a:rPr lang="en-US" dirty="0">
                <a:solidFill>
                  <a:srgbClr val="FFFFFF"/>
                </a:solidFill>
              </a:rPr>
              <a:t>New Mitigation Actions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31748D-0B1C-467A-8AE0-4F706FAF4860}"/>
              </a:ext>
            </a:extLst>
          </p:cNvPr>
          <p:cNvSpPr>
            <a:spLocks noGrp="1"/>
          </p:cNvSpPr>
          <p:nvPr>
            <p:ph idx="1"/>
          </p:nvPr>
        </p:nvSpPr>
        <p:spPr>
          <a:xfrm>
            <a:off x="855506" y="2554462"/>
            <a:ext cx="6636232" cy="737289"/>
          </a:xfrm>
        </p:spPr>
        <p:txBody>
          <a:bodyPr anchor="ctr">
            <a:normAutofit/>
          </a:bodyPr>
          <a:lstStyle/>
          <a:p>
            <a:r>
              <a:rPr lang="en-US" sz="2700" dirty="0"/>
              <a:t>Resilience Hubs presentation, Francis Kau </a:t>
            </a:r>
            <a:endParaRPr lang="en-US" sz="2700" dirty="0">
              <a:highlight>
                <a:srgbClr val="FFFF00"/>
              </a:highlight>
            </a:endParaRPr>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1" name="TextBox 10">
            <a:extLst>
              <a:ext uri="{FF2B5EF4-FFF2-40B4-BE49-F238E27FC236}">
                <a16:creationId xmlns:a16="http://schemas.microsoft.com/office/drawing/2014/main" id="{E40EE507-B9F6-4083-8984-353978962391}"/>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pic>
        <p:nvPicPr>
          <p:cNvPr id="5" name="Picture 4">
            <a:extLst>
              <a:ext uri="{FF2B5EF4-FFF2-40B4-BE49-F238E27FC236}">
                <a16:creationId xmlns:a16="http://schemas.microsoft.com/office/drawing/2014/main" id="{4DF70DE4-9D11-AB65-B01A-2535445CDFF9}"/>
              </a:ext>
            </a:extLst>
          </p:cNvPr>
          <p:cNvPicPr>
            <a:picLocks noChangeAspect="1"/>
          </p:cNvPicPr>
          <p:nvPr/>
        </p:nvPicPr>
        <p:blipFill>
          <a:blip r:embed="rId3"/>
          <a:stretch>
            <a:fillRect/>
          </a:stretch>
        </p:blipFill>
        <p:spPr>
          <a:xfrm>
            <a:off x="4104573" y="3128941"/>
            <a:ext cx="4661054" cy="3087844"/>
          </a:xfrm>
          <a:prstGeom prst="rect">
            <a:avLst/>
          </a:prstGeom>
        </p:spPr>
      </p:pic>
      <p:sp>
        <p:nvSpPr>
          <p:cNvPr id="6" name="TextBox 5">
            <a:extLst>
              <a:ext uri="{FF2B5EF4-FFF2-40B4-BE49-F238E27FC236}">
                <a16:creationId xmlns:a16="http://schemas.microsoft.com/office/drawing/2014/main" id="{10EC9AEE-7AAB-8545-C4A2-1564D86A9A42}"/>
              </a:ext>
            </a:extLst>
          </p:cNvPr>
          <p:cNvSpPr txBox="1"/>
          <p:nvPr/>
        </p:nvSpPr>
        <p:spPr>
          <a:xfrm>
            <a:off x="597346" y="6010323"/>
            <a:ext cx="2578270" cy="338554"/>
          </a:xfrm>
          <a:prstGeom prst="rect">
            <a:avLst/>
          </a:prstGeom>
          <a:noFill/>
        </p:spPr>
        <p:txBody>
          <a:bodyPr wrap="none" rtlCol="0">
            <a:spAutoFit/>
          </a:bodyPr>
          <a:lstStyle/>
          <a:p>
            <a:r>
              <a:rPr lang="en-US" sz="1600" dirty="0">
                <a:hlinkClick r:id="rId4"/>
              </a:rPr>
              <a:t>Mitigation Action Worksheet</a:t>
            </a:r>
            <a:endParaRPr lang="en-US" sz="1600" dirty="0"/>
          </a:p>
        </p:txBody>
      </p:sp>
    </p:spTree>
    <p:extLst>
      <p:ext uri="{BB962C8B-B14F-4D97-AF65-F5344CB8AC3E}">
        <p14:creationId xmlns:p14="http://schemas.microsoft.com/office/powerpoint/2010/main" val="202192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597346" y="641215"/>
            <a:ext cx="6140806" cy="1426464"/>
          </a:xfrm>
        </p:spPr>
        <p:txBody>
          <a:bodyPr>
            <a:normAutofit/>
          </a:bodyPr>
          <a:lstStyle/>
          <a:p>
            <a:r>
              <a:rPr lang="en-US" dirty="0">
                <a:solidFill>
                  <a:srgbClr val="FFFFFF"/>
                </a:solidFill>
              </a:rPr>
              <a:t>BRIC FY20 &amp; FY21 Update</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31748D-0B1C-467A-8AE0-4F706FAF4860}"/>
              </a:ext>
            </a:extLst>
          </p:cNvPr>
          <p:cNvSpPr>
            <a:spLocks noGrp="1"/>
          </p:cNvSpPr>
          <p:nvPr>
            <p:ph idx="1"/>
          </p:nvPr>
        </p:nvSpPr>
        <p:spPr>
          <a:xfrm>
            <a:off x="701696" y="2824246"/>
            <a:ext cx="10597729" cy="3069897"/>
          </a:xfrm>
        </p:spPr>
        <p:txBody>
          <a:bodyPr anchor="ctr">
            <a:normAutofit fontScale="92500" lnSpcReduction="20000"/>
          </a:bodyPr>
          <a:lstStyle/>
          <a:p>
            <a:r>
              <a:rPr lang="en-US" sz="2700" dirty="0"/>
              <a:t>FY20 Awarded Projects</a:t>
            </a:r>
          </a:p>
          <a:p>
            <a:pPr lvl="1"/>
            <a:r>
              <a:rPr lang="en-US" sz="2300" dirty="0"/>
              <a:t>Honolulu Board of Water Supply: Emergency Power Master Plan - $75K</a:t>
            </a:r>
          </a:p>
          <a:p>
            <a:pPr lvl="1"/>
            <a:r>
              <a:rPr lang="en-US" sz="2300" dirty="0"/>
              <a:t>KCC/DOE: Microgrid at Kaimuki Middle School and Capacity Building - $375K</a:t>
            </a:r>
          </a:p>
          <a:p>
            <a:pPr lvl="1"/>
            <a:r>
              <a:rPr lang="en-US" dirty="0"/>
              <a:t>City &amp; County of Honolulu, OCCSR: Project Scoping Options for SLR - $150K</a:t>
            </a:r>
            <a:endParaRPr lang="en-US" sz="2300" dirty="0"/>
          </a:p>
          <a:p>
            <a:endParaRPr lang="en-US" sz="2700" dirty="0"/>
          </a:p>
          <a:p>
            <a:r>
              <a:rPr lang="en-US" sz="2700" dirty="0"/>
              <a:t>FY21 “Identified for Further Review – Round 1”</a:t>
            </a:r>
          </a:p>
          <a:p>
            <a:pPr lvl="1"/>
            <a:r>
              <a:rPr lang="en-US" sz="2300" dirty="0"/>
              <a:t>Dept. of Transportation, Airports: </a:t>
            </a:r>
            <a:r>
              <a:rPr lang="haw-US" sz="2300" dirty="0"/>
              <a:t>Microgrids and Transportation Resilience Hubs - $</a:t>
            </a:r>
            <a:r>
              <a:rPr lang="en-US" sz="2300" dirty="0"/>
              <a:t>475</a:t>
            </a:r>
            <a:r>
              <a:rPr lang="haw-US" sz="2300" dirty="0"/>
              <a:t>K</a:t>
            </a:r>
            <a:endParaRPr lang="en-US" sz="2300" dirty="0"/>
          </a:p>
          <a:p>
            <a:pPr lvl="1"/>
            <a:r>
              <a:rPr lang="en-US" sz="2300" dirty="0"/>
              <a:t>City &amp; County of Honolulu, DPP: </a:t>
            </a:r>
            <a:r>
              <a:rPr lang="haw-US" sz="2300" dirty="0"/>
              <a:t>Kapalama Canal Flood Control - $</a:t>
            </a:r>
            <a:r>
              <a:rPr lang="en-US" sz="2300" dirty="0"/>
              <a:t>3</a:t>
            </a:r>
            <a:r>
              <a:rPr lang="haw-US" sz="2300" dirty="0"/>
              <a:t>00K</a:t>
            </a:r>
            <a:endParaRPr lang="en-US" sz="2300" dirty="0"/>
          </a:p>
          <a:p>
            <a:pPr lvl="1"/>
            <a:r>
              <a:rPr lang="en-US" sz="2300" dirty="0"/>
              <a:t>City &amp; County of Honolulu, OCCSR: LHMP Update - $200K</a:t>
            </a:r>
            <a:endParaRPr lang="haw-US" sz="2300" dirty="0"/>
          </a:p>
          <a:p>
            <a:pPr lvl="1"/>
            <a:endParaRPr lang="en-US" sz="2300" dirty="0"/>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1" name="TextBox 10">
            <a:extLst>
              <a:ext uri="{FF2B5EF4-FFF2-40B4-BE49-F238E27FC236}">
                <a16:creationId xmlns:a16="http://schemas.microsoft.com/office/drawing/2014/main" id="{0C18983F-361C-4477-840B-E172DA5E5534}"/>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
        <p:nvSpPr>
          <p:cNvPr id="4" name="TextBox 3">
            <a:extLst>
              <a:ext uri="{FF2B5EF4-FFF2-40B4-BE49-F238E27FC236}">
                <a16:creationId xmlns:a16="http://schemas.microsoft.com/office/drawing/2014/main" id="{C5E2C2FA-389C-419B-8001-5BD5B041E233}"/>
              </a:ext>
            </a:extLst>
          </p:cNvPr>
          <p:cNvSpPr txBox="1"/>
          <p:nvPr/>
        </p:nvSpPr>
        <p:spPr>
          <a:xfrm>
            <a:off x="634732" y="5966820"/>
            <a:ext cx="5365828" cy="338554"/>
          </a:xfrm>
          <a:prstGeom prst="rect">
            <a:avLst/>
          </a:prstGeom>
          <a:noFill/>
        </p:spPr>
        <p:txBody>
          <a:bodyPr wrap="none" rtlCol="0">
            <a:spAutoFit/>
          </a:bodyPr>
          <a:lstStyle/>
          <a:p>
            <a:r>
              <a:rPr lang="en-US" sz="1600" dirty="0">
                <a:hlinkClick r:id="rId4"/>
              </a:rPr>
              <a:t>FEMA’s BRIC FY21 Subapplication and Selection Status website</a:t>
            </a:r>
            <a:endParaRPr lang="en-US" sz="1600" dirty="0"/>
          </a:p>
        </p:txBody>
      </p:sp>
    </p:spTree>
    <p:extLst>
      <p:ext uri="{BB962C8B-B14F-4D97-AF65-F5344CB8AC3E}">
        <p14:creationId xmlns:p14="http://schemas.microsoft.com/office/powerpoint/2010/main" val="62546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3DC5AC-FFDE-468E-8104-924993A767B8}"/>
              </a:ext>
            </a:extLst>
          </p:cNvPr>
          <p:cNvSpPr>
            <a:spLocks noGrp="1"/>
          </p:cNvSpPr>
          <p:nvPr>
            <p:ph type="title"/>
          </p:nvPr>
        </p:nvSpPr>
        <p:spPr>
          <a:xfrm>
            <a:off x="597346" y="641215"/>
            <a:ext cx="6140806" cy="1426464"/>
          </a:xfrm>
        </p:spPr>
        <p:txBody>
          <a:bodyPr>
            <a:normAutofit/>
          </a:bodyPr>
          <a:lstStyle/>
          <a:p>
            <a:r>
              <a:rPr lang="en-US" dirty="0">
                <a:solidFill>
                  <a:srgbClr val="FFFFFF"/>
                </a:solidFill>
              </a:rPr>
              <a:t>BRIC FY 2022 NOFO</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31748D-0B1C-467A-8AE0-4F706FAF4860}"/>
              </a:ext>
            </a:extLst>
          </p:cNvPr>
          <p:cNvSpPr>
            <a:spLocks noGrp="1"/>
          </p:cNvSpPr>
          <p:nvPr>
            <p:ph idx="1"/>
          </p:nvPr>
        </p:nvSpPr>
        <p:spPr>
          <a:xfrm>
            <a:off x="504811" y="2519026"/>
            <a:ext cx="5637079" cy="3008236"/>
          </a:xfrm>
        </p:spPr>
        <p:txBody>
          <a:bodyPr anchor="ctr">
            <a:normAutofit/>
          </a:bodyPr>
          <a:lstStyle/>
          <a:p>
            <a:r>
              <a:rPr lang="en-US" sz="2400" dirty="0"/>
              <a:t>Application opens 9/30/22 </a:t>
            </a:r>
          </a:p>
          <a:p>
            <a:r>
              <a:rPr lang="en-US" sz="2400" dirty="0"/>
              <a:t>Application closes 1/27/23 at 9AM HST</a:t>
            </a:r>
          </a:p>
          <a:p>
            <a:r>
              <a:rPr lang="en-US" sz="2400" dirty="0"/>
              <a:t>National Competition: Mitigation Projects  </a:t>
            </a:r>
          </a:p>
          <a:p>
            <a:pPr lvl="1"/>
            <a:r>
              <a:rPr lang="en-US" sz="2000" dirty="0"/>
              <a:t>Up to $50 million per project</a:t>
            </a:r>
          </a:p>
          <a:p>
            <a:pPr lvl="1"/>
            <a:r>
              <a:rPr lang="en-US" sz="2000" dirty="0"/>
              <a:t>Construction and hardening of critical infrastructure</a:t>
            </a:r>
          </a:p>
          <a:p>
            <a:pPr lvl="1"/>
            <a:r>
              <a:rPr lang="en-US" sz="2000" dirty="0">
                <a:hlinkClick r:id="rId2"/>
              </a:rPr>
              <a:t>Phased projects </a:t>
            </a:r>
            <a:r>
              <a:rPr lang="en-US" sz="2000" dirty="0"/>
              <a:t>(P1 A&amp;E, P2 Construction)</a:t>
            </a:r>
          </a:p>
        </p:txBody>
      </p:sp>
      <p:pic>
        <p:nvPicPr>
          <p:cNvPr id="9" name="Picture 8" descr="Logo&#10;&#10;Description automatically generated">
            <a:extLst>
              <a:ext uri="{FF2B5EF4-FFF2-40B4-BE49-F238E27FC236}">
                <a16:creationId xmlns:a16="http://schemas.microsoft.com/office/drawing/2014/main" id="{5EADAC01-88C6-43AF-BD61-FEDA11B64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7468" y="717268"/>
            <a:ext cx="1301957" cy="1350411"/>
          </a:xfrm>
          <a:prstGeom prst="rect">
            <a:avLst/>
          </a:prstGeom>
        </p:spPr>
      </p:pic>
      <p:sp>
        <p:nvSpPr>
          <p:cNvPr id="11" name="TextBox 10">
            <a:extLst>
              <a:ext uri="{FF2B5EF4-FFF2-40B4-BE49-F238E27FC236}">
                <a16:creationId xmlns:a16="http://schemas.microsoft.com/office/drawing/2014/main" id="{786C9E63-FE31-40E9-82F5-EAE53E61463E}"/>
              </a:ext>
            </a:extLst>
          </p:cNvPr>
          <p:cNvSpPr txBox="1"/>
          <p:nvPr/>
        </p:nvSpPr>
        <p:spPr>
          <a:xfrm>
            <a:off x="142613" y="6550223"/>
            <a:ext cx="3280095" cy="307777"/>
          </a:xfrm>
          <a:prstGeom prst="rect">
            <a:avLst/>
          </a:prstGeom>
          <a:noFill/>
        </p:spPr>
        <p:txBody>
          <a:bodyPr wrap="square" rtlCol="0">
            <a:spAutoFit/>
          </a:bodyPr>
          <a:lstStyle/>
          <a:p>
            <a:r>
              <a:rPr lang="haw-US" sz="1400" dirty="0">
                <a:solidFill>
                  <a:schemeClr val="tx1">
                    <a:lumMod val="65000"/>
                    <a:lumOff val="35000"/>
                  </a:schemeClr>
                </a:solidFill>
              </a:rPr>
              <a:t>Hawaiʻi Emergency Management Agency</a:t>
            </a:r>
            <a:endParaRPr lang="en-US" sz="1400" dirty="0">
              <a:solidFill>
                <a:schemeClr val="tx1">
                  <a:lumMod val="65000"/>
                  <a:lumOff val="35000"/>
                </a:schemeClr>
              </a:solidFill>
            </a:endParaRPr>
          </a:p>
        </p:txBody>
      </p:sp>
      <p:sp>
        <p:nvSpPr>
          <p:cNvPr id="4" name="TextBox 3">
            <a:extLst>
              <a:ext uri="{FF2B5EF4-FFF2-40B4-BE49-F238E27FC236}">
                <a16:creationId xmlns:a16="http://schemas.microsoft.com/office/drawing/2014/main" id="{AC424240-6630-5842-5803-5BDD0095A06F}"/>
              </a:ext>
            </a:extLst>
          </p:cNvPr>
          <p:cNvSpPr txBox="1"/>
          <p:nvPr/>
        </p:nvSpPr>
        <p:spPr>
          <a:xfrm>
            <a:off x="6410787" y="2246467"/>
            <a:ext cx="5383868" cy="3970318"/>
          </a:xfrm>
          <a:prstGeom prst="rect">
            <a:avLst/>
          </a:prstGeom>
          <a:noFill/>
        </p:spPr>
        <p:txBody>
          <a:bodyPr wrap="square" rtlCol="0">
            <a:spAutoFit/>
          </a:bodyPr>
          <a:lstStyle/>
          <a:p>
            <a:pPr lvl="1"/>
            <a:endParaRPr lang="en-US" sz="2000" dirty="0"/>
          </a:p>
          <a:p>
            <a:r>
              <a:rPr lang="en-US" sz="2400" dirty="0"/>
              <a:t>State Set-Aside: Capability &amp; Capacity Building (C&amp;CB) Activities</a:t>
            </a:r>
          </a:p>
          <a:p>
            <a:pPr lvl="1"/>
            <a:r>
              <a:rPr lang="en-US" sz="2000" dirty="0"/>
              <a:t>$2 million cap</a:t>
            </a:r>
          </a:p>
          <a:p>
            <a:pPr lvl="1"/>
            <a:r>
              <a:rPr lang="en-US" sz="2000" dirty="0">
                <a:hlinkClick r:id="rId4"/>
              </a:rPr>
              <a:t>Building Codes</a:t>
            </a:r>
            <a:endParaRPr lang="en-US" sz="2000" dirty="0"/>
          </a:p>
          <a:p>
            <a:pPr lvl="1"/>
            <a:r>
              <a:rPr lang="en-US" sz="2000" dirty="0">
                <a:hlinkClick r:id="rId5"/>
              </a:rPr>
              <a:t>Mitigation Planning</a:t>
            </a:r>
            <a:r>
              <a:rPr lang="en-US" sz="2000" dirty="0"/>
              <a:t> – up to 50% of set-aside allocation ($1 Million)</a:t>
            </a:r>
          </a:p>
          <a:p>
            <a:pPr lvl="1"/>
            <a:r>
              <a:rPr lang="en-US" sz="2000" dirty="0">
                <a:hlinkClick r:id="rId6"/>
              </a:rPr>
              <a:t>Project Scoping</a:t>
            </a:r>
            <a:endParaRPr lang="en-US" sz="2000" dirty="0"/>
          </a:p>
          <a:p>
            <a:pPr lvl="1"/>
            <a:r>
              <a:rPr lang="en-US" sz="2000" dirty="0">
                <a:hlinkClick r:id="rId7"/>
              </a:rPr>
              <a:t>Partnerships</a:t>
            </a:r>
            <a:endParaRPr lang="en-US" sz="2400" dirty="0"/>
          </a:p>
          <a:p>
            <a:pPr marL="285750" indent="-285750">
              <a:buFont typeface="Arial" panose="020B0604020202020204" pitchFamily="34" charset="0"/>
              <a:buChar char="•"/>
            </a:pPr>
            <a:r>
              <a:rPr lang="en-US" sz="2400" dirty="0"/>
              <a:t>Management Costs</a:t>
            </a:r>
          </a:p>
          <a:p>
            <a:pPr lvl="1"/>
            <a:r>
              <a:rPr lang="en-US" sz="2000" dirty="0"/>
              <a:t>Up to 5% of total project costs can be used for grant management</a:t>
            </a:r>
          </a:p>
        </p:txBody>
      </p:sp>
      <p:sp>
        <p:nvSpPr>
          <p:cNvPr id="5" name="TextBox 4">
            <a:extLst>
              <a:ext uri="{FF2B5EF4-FFF2-40B4-BE49-F238E27FC236}">
                <a16:creationId xmlns:a16="http://schemas.microsoft.com/office/drawing/2014/main" id="{7889C37D-ABCA-42B9-868F-12240D6FDFE7}"/>
              </a:ext>
            </a:extLst>
          </p:cNvPr>
          <p:cNvSpPr txBox="1"/>
          <p:nvPr/>
        </p:nvSpPr>
        <p:spPr>
          <a:xfrm>
            <a:off x="571070" y="5966820"/>
            <a:ext cx="683007" cy="338554"/>
          </a:xfrm>
          <a:prstGeom prst="rect">
            <a:avLst/>
          </a:prstGeom>
          <a:noFill/>
        </p:spPr>
        <p:txBody>
          <a:bodyPr wrap="none" rtlCol="0">
            <a:spAutoFit/>
          </a:bodyPr>
          <a:lstStyle/>
          <a:p>
            <a:r>
              <a:rPr lang="en-US" sz="1600" dirty="0">
                <a:hlinkClick r:id="rId8"/>
              </a:rPr>
              <a:t>NOFO</a:t>
            </a:r>
            <a:endParaRPr lang="en-US" sz="1600" dirty="0"/>
          </a:p>
        </p:txBody>
      </p:sp>
      <p:sp>
        <p:nvSpPr>
          <p:cNvPr id="6" name="TextBox 5">
            <a:extLst>
              <a:ext uri="{FF2B5EF4-FFF2-40B4-BE49-F238E27FC236}">
                <a16:creationId xmlns:a16="http://schemas.microsoft.com/office/drawing/2014/main" id="{6EB7A2BA-BDD6-4C6C-A3FF-0A2DA72FCFF0}"/>
              </a:ext>
            </a:extLst>
          </p:cNvPr>
          <p:cNvSpPr txBox="1"/>
          <p:nvPr/>
        </p:nvSpPr>
        <p:spPr>
          <a:xfrm>
            <a:off x="1442450" y="5966820"/>
            <a:ext cx="1593321" cy="338554"/>
          </a:xfrm>
          <a:prstGeom prst="rect">
            <a:avLst/>
          </a:prstGeom>
          <a:noFill/>
        </p:spPr>
        <p:txBody>
          <a:bodyPr wrap="none" rtlCol="0">
            <a:spAutoFit/>
          </a:bodyPr>
          <a:lstStyle/>
          <a:p>
            <a:r>
              <a:rPr lang="en-US" sz="1600" dirty="0">
                <a:hlinkClick r:id="rId9"/>
              </a:rPr>
              <a:t>NOFO Fact Sheet</a:t>
            </a:r>
            <a:endParaRPr lang="en-US" sz="1600" dirty="0"/>
          </a:p>
        </p:txBody>
      </p:sp>
    </p:spTree>
    <p:extLst>
      <p:ext uri="{BB962C8B-B14F-4D97-AF65-F5344CB8AC3E}">
        <p14:creationId xmlns:p14="http://schemas.microsoft.com/office/powerpoint/2010/main" val="2124657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3.xml><?xml version="1.0" encoding="utf-8"?>
<a:theme xmlns:a="http://schemas.openxmlformats.org/drawingml/2006/main" name="2_Office Theme">
  <a:themeElements>
    <a:clrScheme name="Custom 53">
      <a:dk1>
        <a:sysClr val="windowText" lastClr="000000"/>
      </a:dk1>
      <a:lt1>
        <a:sysClr val="window" lastClr="FFFFFF"/>
      </a:lt1>
      <a:dk2>
        <a:srgbClr val="666666"/>
      </a:dk2>
      <a:lt2>
        <a:srgbClr val="808080"/>
      </a:lt2>
      <a:accent1>
        <a:srgbClr val="ED1C24"/>
      </a:accent1>
      <a:accent2>
        <a:srgbClr val="F15A24"/>
      </a:accent2>
      <a:accent3>
        <a:srgbClr val="F7931E"/>
      </a:accent3>
      <a:accent4>
        <a:srgbClr val="FBB03B"/>
      </a:accent4>
      <a:accent5>
        <a:srgbClr val="FCCB00"/>
      </a:accent5>
      <a:accent6>
        <a:srgbClr val="70AD47"/>
      </a:accent6>
      <a:hlink>
        <a:srgbClr val="666666"/>
      </a:hlink>
      <a:folHlink>
        <a:srgbClr val="666666"/>
      </a:folHlink>
    </a:clrScheme>
    <a:fontScheme name="Custom 38">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C Timeline &amp; Process" id="{242C0A34-9BEE-411D-8DD1-0B2C0E49D451}" vid="{2DE24EA6-7ADB-4EB9-AB27-7B54C7671E3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6602A45D2B7E4DA3759BEED44EF828" ma:contentTypeVersion="15" ma:contentTypeDescription="Create a new document." ma:contentTypeScope="" ma:versionID="19faed7045ee869955c5faa6aee11239">
  <xsd:schema xmlns:xsd="http://www.w3.org/2001/XMLSchema" xmlns:xs="http://www.w3.org/2001/XMLSchema" xmlns:p="http://schemas.microsoft.com/office/2006/metadata/properties" xmlns:ns2="b40a10f2-d73f-4696-8822-f64df7b4572f" xmlns:ns3="5ea67a00-16f2-46e9-b61b-e7bbbda2883f" xmlns:ns4="4494cc7c-873d-4c80-9650-25ed479db56e" targetNamespace="http://schemas.microsoft.com/office/2006/metadata/properties" ma:root="true" ma:fieldsID="0920fff092e948c19b864c245b61309f" ns2:_="" ns3:_="" ns4:_="">
    <xsd:import namespace="b40a10f2-d73f-4696-8822-f64df7b4572f"/>
    <xsd:import namespace="5ea67a00-16f2-46e9-b61b-e7bbbda2883f"/>
    <xsd:import namespace="4494cc7c-873d-4c80-9650-25ed479db5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Document_x0020_Reviewed_x0020_and_x0020_Comple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a10f2-d73f-4696-8822-f64df7b457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c0b7209-8b30-4d9f-9476-6b035fe2b63b" ma:termSetId="09814cd3-568e-fe90-9814-8d621ff8fb84" ma:anchorId="fba54fb3-c3e1-fe81-a776-ca4b69148c4d" ma:open="true" ma:isKeyword="false">
      <xsd:complexType>
        <xsd:sequence>
          <xsd:element ref="pc:Terms" minOccurs="0" maxOccurs="1"/>
        </xsd:sequence>
      </xsd:complexType>
    </xsd:element>
    <xsd:element name="Document_x0020_Reviewed_x0020_and_x0020_Completed" ma:index="22" nillable="true" ma:displayName="Document Reviewed and Completed" ma:default="1" ma:internalName="Document_x0020_Reviewed_x0020_and_x0020_Complet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ea67a00-16f2-46e9-b61b-e7bbbda2883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94cc7c-873d-4c80-9650-25ed479db56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9d20128-1e54-4e43-92d9-38df5eb4cab7}" ma:internalName="TaxCatchAll" ma:showField="CatchAllData" ma:web="5ea67a00-16f2-46e9-b61b-e7bbbda288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ea67a00-16f2-46e9-b61b-e7bbbda2883f">
      <UserInfo>
        <DisplayName>Yamanaka, Kelsey A</DisplayName>
        <AccountId>35</AccountId>
        <AccountType/>
      </UserInfo>
      <UserInfo>
        <DisplayName>Woznick, Theresa</DisplayName>
        <AccountId>41</AccountId>
        <AccountType/>
      </UserInfo>
      <UserInfo>
        <DisplayName>Kanda, Larry</DisplayName>
        <AccountId>34</AccountId>
        <AccountType/>
      </UserInfo>
    </SharedWithUsers>
    <lcf76f155ced4ddcb4097134ff3c332f xmlns="b40a10f2-d73f-4696-8822-f64df7b4572f">
      <Terms xmlns="http://schemas.microsoft.com/office/infopath/2007/PartnerControls"/>
    </lcf76f155ced4ddcb4097134ff3c332f>
    <TaxCatchAll xmlns="4494cc7c-873d-4c80-9650-25ed479db56e" xsi:nil="true"/>
    <Document_x0020_Reviewed_x0020_and_x0020_Completed xmlns="b40a10f2-d73f-4696-8822-f64df7b4572f">true</Document_x0020_Reviewed_x0020_and_x0020_Completed>
  </documentManagement>
</p:properties>
</file>

<file path=customXml/itemProps1.xml><?xml version="1.0" encoding="utf-8"?>
<ds:datastoreItem xmlns:ds="http://schemas.openxmlformats.org/officeDocument/2006/customXml" ds:itemID="{867E5308-3C9B-4BD0-A5AE-6ECF9D11054D}">
  <ds:schemaRefs>
    <ds:schemaRef ds:uri="http://schemas.microsoft.com/sharepoint/v3/contenttype/forms"/>
  </ds:schemaRefs>
</ds:datastoreItem>
</file>

<file path=customXml/itemProps2.xml><?xml version="1.0" encoding="utf-8"?>
<ds:datastoreItem xmlns:ds="http://schemas.openxmlformats.org/officeDocument/2006/customXml" ds:itemID="{CEFF62E0-9123-4225-9E0C-2E0D87358B6A}">
  <ds:schemaRefs>
    <ds:schemaRef ds:uri="4494cc7c-873d-4c80-9650-25ed479db56e"/>
    <ds:schemaRef ds:uri="5ea67a00-16f2-46e9-b61b-e7bbbda2883f"/>
    <ds:schemaRef ds:uri="b40a10f2-d73f-4696-8822-f64df7b457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885634-3018-4CA6-B444-1A8820DA9979}">
  <ds:schemaRefs>
    <ds:schemaRef ds:uri="http://www.w3.org/XML/1998/namespace"/>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4494cc7c-873d-4c80-9650-25ed479db56e"/>
    <ds:schemaRef ds:uri="http://purl.org/dc/elements/1.1/"/>
    <ds:schemaRef ds:uri="5ea67a00-16f2-46e9-b61b-e7bbbda2883f"/>
    <ds:schemaRef ds:uri="b40a10f2-d73f-4696-8822-f64df7b4572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711</TotalTime>
  <Words>1303</Words>
  <Application>Microsoft Office PowerPoint</Application>
  <PresentationFormat>Widescreen</PresentationFormat>
  <Paragraphs>211</Paragraphs>
  <Slides>22</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Arial Narrow</vt:lpstr>
      <vt:lpstr>Calibri</vt:lpstr>
      <vt:lpstr>Calibri Light</vt:lpstr>
      <vt:lpstr>Century Gothic</vt:lpstr>
      <vt:lpstr>Corbel</vt:lpstr>
      <vt:lpstr>Office Theme</vt:lpstr>
      <vt:lpstr>1_Office Theme</vt:lpstr>
      <vt:lpstr>2_Office Theme</vt:lpstr>
      <vt:lpstr>Hawaiʻi State Hazard Mitigation Forum </vt:lpstr>
      <vt:lpstr>Call to Order</vt:lpstr>
      <vt:lpstr>Agenda - Morning</vt:lpstr>
      <vt:lpstr>Opening Remarks &amp; Introductions</vt:lpstr>
      <vt:lpstr>Vice Chair Nominations</vt:lpstr>
      <vt:lpstr>Strength, Weaknesses, Opportunities &amp; Threat (SWOT) Results</vt:lpstr>
      <vt:lpstr>New Mitigation Actions</vt:lpstr>
      <vt:lpstr>BRIC FY20 &amp; FY21 Update</vt:lpstr>
      <vt:lpstr>BRIC FY 2022 NOFO</vt:lpstr>
      <vt:lpstr>BRIC FY 2022</vt:lpstr>
      <vt:lpstr>BRIC Annual Cycle</vt:lpstr>
      <vt:lpstr>HMGP DR-4510</vt:lpstr>
      <vt:lpstr>FMA FY 2022 NOFO</vt:lpstr>
      <vt:lpstr>FMA FY 2022</vt:lpstr>
      <vt:lpstr>Working Lunch 12:00pm – 12:45pm</vt:lpstr>
      <vt:lpstr>Agenda - Afternoon</vt:lpstr>
      <vt:lpstr>2023 SHMP Calendar Coordination</vt:lpstr>
      <vt:lpstr>Review SHMP Update Timeline</vt:lpstr>
      <vt:lpstr>BATool &amp; Storymap Overview</vt:lpstr>
      <vt:lpstr>Verify Subject Matter Experts</vt:lpstr>
      <vt:lpstr>Closing Comments</vt:lpstr>
      <vt:lpstr>Mahalo nui loa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Hawaiʻi State Hazard Mitigation Forum </dc:title>
  <dc:creator>Chikasuye, Katia A</dc:creator>
  <cp:lastModifiedBy>Yamanaka, Kelsey A</cp:lastModifiedBy>
  <cp:revision>1</cp:revision>
  <dcterms:created xsi:type="dcterms:W3CDTF">2022-06-16T23:20:19Z</dcterms:created>
  <dcterms:modified xsi:type="dcterms:W3CDTF">2022-08-24T01:16:55Z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0x010100676602A45D2B7E4DA3759BEED44EF828</vt:lpwstr>
  </property>
</Properties>
</file>