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D49A4-FBB7-4F86-A7D9-F4145BA40916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DDD7C-26EF-48D7-A623-FD7F7D5EE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6349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758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8185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269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845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71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467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171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946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132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76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782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1F71B-9C6C-414A-B9B8-BD0AD0DEFCC2}" type="datetimeFigureOut">
              <a:rPr lang="en-US" smtClean="0"/>
              <a:pPr/>
              <a:t>9/26/2014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AE433-8AA3-4E58-B3A0-D6AB3BDCA4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52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obe.com/products/flashplayer/systemreq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2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rgbClr val="A5002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US" altLang="en-US"/>
          </a:p>
        </p:txBody>
      </p:sp>
      <p:sp>
        <p:nvSpPr>
          <p:cNvPr id="186370" name="Text Box 306"/>
          <p:cNvSpPr txBox="1">
            <a:spLocks noChangeArrowheads="1"/>
          </p:cNvSpPr>
          <p:nvPr/>
        </p:nvSpPr>
        <p:spPr bwMode="auto">
          <a:xfrm>
            <a:off x="1828800" y="762000"/>
            <a:ext cx="55626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en-US" altLang="en-US"/>
          </a:p>
        </p:txBody>
      </p:sp>
      <p:sp>
        <p:nvSpPr>
          <p:cNvPr id="186371" name="Line 3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57150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372" name="Title 1"/>
          <p:cNvSpPr>
            <a:spLocks noGrp="1"/>
          </p:cNvSpPr>
          <p:nvPr>
            <p:ph type="title" idx="4294967295"/>
          </p:nvPr>
        </p:nvSpPr>
        <p:spPr>
          <a:xfrm>
            <a:off x="228600" y="188913"/>
            <a:ext cx="8677275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400" smtClean="0">
                <a:solidFill>
                  <a:srgbClr val="FFFFFF"/>
                </a:solidFill>
              </a:rPr>
              <a:t>System Requirements – </a:t>
            </a:r>
            <a:br>
              <a:rPr lang="en-US" altLang="en-US" sz="3400" smtClean="0">
                <a:solidFill>
                  <a:srgbClr val="FFFFFF"/>
                </a:solidFill>
              </a:rPr>
            </a:br>
            <a:r>
              <a:rPr lang="en-US" altLang="en-US" sz="3400" smtClean="0"/>
              <a:t>Flash Player 10.0 and above</a:t>
            </a:r>
          </a:p>
        </p:txBody>
      </p:sp>
      <p:graphicFrame>
        <p:nvGraphicFramePr>
          <p:cNvPr id="310576" name="Group 304"/>
          <p:cNvGraphicFramePr>
            <a:graphicFrameLocks noGrp="1"/>
          </p:cNvGraphicFramePr>
          <p:nvPr/>
        </p:nvGraphicFramePr>
        <p:xfrm>
          <a:off x="457200" y="1295400"/>
          <a:ext cx="7696200" cy="2438400"/>
        </p:xfrm>
        <a:graphic>
          <a:graphicData uri="http://schemas.openxmlformats.org/drawingml/2006/table">
            <a:tbl>
              <a:tblPr/>
              <a:tblGrid>
                <a:gridCol w="1660525"/>
                <a:gridCol w="2386013"/>
                <a:gridCol w="846137"/>
                <a:gridCol w="2803525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Microsoft® Windows®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OS X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Linux® and Solaris™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Processor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Intel Pentium 4 2.33GHz, Athlon 64 2800+ or faster processor (or equivalent)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Intel Core™ Duo 1.33GHz or faster processor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Intel Pentium 4 2.33GHz, AMD Athlon 64 2800+ or faster processor (or equivalent)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Memory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128MB of RAM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256MB of RAM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512MB of RAM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Graphics memory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128MB of graphics memory</a:t>
                      </a:r>
                      <a:r>
                        <a:rPr kumimoji="0" lang="en-US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6417" name="Group 49"/>
          <p:cNvGraphicFramePr>
            <a:graphicFrameLocks noGrp="1"/>
          </p:cNvGraphicFramePr>
          <p:nvPr/>
        </p:nvGraphicFramePr>
        <p:xfrm>
          <a:off x="381000" y="3886200"/>
          <a:ext cx="8534400" cy="2468880"/>
        </p:xfrm>
        <a:graphic>
          <a:graphicData uri="http://schemas.openxmlformats.org/drawingml/2006/table">
            <a:tbl>
              <a:tblPr/>
              <a:tblGrid>
                <a:gridCol w="1035050"/>
                <a:gridCol w="4141788"/>
                <a:gridCol w="3357562"/>
              </a:tblGrid>
              <a:tr h="2047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Platform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Operating systems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Browsers</a:t>
                      </a:r>
                      <a:r>
                        <a:rPr kumimoji="0" lang="en-US" altLang="en-US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2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7,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Vista®,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XP,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Server® 2008,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Server 2003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 Explorer 8.0 and above,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Mozilla Firefox 3.0 and above,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Google Chrome 2.0 and above</a:t>
                      </a:r>
                      <a:r>
                        <a:rPr kumimoji="0" lang="en-US" altLang="en-US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3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Safari 4.0 and above,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 9.5 and above,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AOL 9.0 and above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OS</a:t>
                      </a:r>
                      <a:r>
                        <a:rPr kumimoji="0" lang="en-US" altLang="en-US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4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OS X 10.6, </a:t>
                      </a:r>
                      <a:br>
                        <a:rPr kumimoji="0" lang="es-E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s-E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OS X 10.5, </a:t>
                      </a:r>
                      <a:br>
                        <a:rPr kumimoji="0" lang="es-E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s-E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OS X 10.4 (Intel) </a:t>
                      </a:r>
                      <a:endParaRPr kumimoji="0" lang="es-E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5F5F5F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Safari 4.0 and above,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Mozilla Firefox 3.0 and above,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Google Chrome 2.0 and above</a:t>
                      </a:r>
                      <a:r>
                        <a:rPr kumimoji="0" lang="en-US" altLang="en-US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hlinkClick r:id="rId3"/>
                        </a:rPr>
                        <a:t>3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 9.5 and above, </a:t>
                      </a:r>
                      <a:b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AOL Desktop for Mac 1.0 and above 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821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94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System Requirements –  Flash Player 10.0 and above</vt:lpstr>
    </vt:vector>
  </TitlesOfParts>
  <Company>DCPAS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Requirements –  Flash Player 10.0 and above</dc:title>
  <dc:creator>Inserra, Christopher J., CIV DCPAS</dc:creator>
  <cp:lastModifiedBy>danielle.i.silva</cp:lastModifiedBy>
  <cp:revision>1</cp:revision>
  <dcterms:created xsi:type="dcterms:W3CDTF">2014-09-11T12:44:07Z</dcterms:created>
  <dcterms:modified xsi:type="dcterms:W3CDTF">2014-09-27T02:19:33Z</dcterms:modified>
</cp:coreProperties>
</file>