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93" r:id="rId3"/>
    <p:sldId id="2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-120" y="-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72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8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0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3881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62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50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37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57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6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4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0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1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6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0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8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2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8C6D8DF-7341-44C6-B534-A0D01E6A0DA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24C7D16-F842-4F80-BAC3-FBFAC3E8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3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c.army.mil/retirements/FERSDepositService.htm" TargetMode="External"/><Relationship Id="rId2" Type="http://schemas.openxmlformats.org/officeDocument/2006/relationships/hyperlink" Target="http://www.opm/gov/form/standard-forms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-522514"/>
            <a:ext cx="10058400" cy="2743200"/>
          </a:xfrm>
        </p:spPr>
        <p:txBody>
          <a:bodyPr/>
          <a:lstStyle/>
          <a:p>
            <a:pPr algn="ctr"/>
            <a:r>
              <a:rPr lang="en-US" dirty="0" smtClean="0"/>
              <a:t>Military Service Deposit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9" y="1178825"/>
            <a:ext cx="9299446" cy="518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55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-674914"/>
            <a:ext cx="10058400" cy="2743200"/>
          </a:xfrm>
        </p:spPr>
        <p:txBody>
          <a:bodyPr/>
          <a:lstStyle/>
          <a:p>
            <a:pPr algn="ctr"/>
            <a:r>
              <a:rPr lang="en-US" dirty="0" smtClean="0"/>
              <a:t>Military service deposit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5418" y="1937657"/>
            <a:ext cx="8535988" cy="3657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Step 1: Wait for your SF-50 for your RTD to be processed, you can find this information on </a:t>
            </a:r>
            <a:r>
              <a:rPr lang="en-US" dirty="0" err="1" smtClean="0">
                <a:solidFill>
                  <a:schemeClr val="tx1"/>
                </a:solidFill>
              </a:rPr>
              <a:t>mybiz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Step 2: Once processed for RTD go onto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www.opm/gov/form/standard-forms</a:t>
            </a:r>
            <a:r>
              <a:rPr lang="en-US" dirty="0" smtClean="0">
                <a:solidFill>
                  <a:schemeClr val="tx1"/>
                </a:solidFill>
              </a:rPr>
              <a:t>: and file according to you retirement system either FERS or CSRS.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Complete your RI 20-97 and attached your DD-214 or complete orders, and you will also need to send a copy of your AUS and RTD actions.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You can find this information on the </a:t>
            </a:r>
            <a:r>
              <a:rPr lang="en-US" dirty="0">
                <a:solidFill>
                  <a:schemeClr val="tx1"/>
                </a:solidFill>
              </a:rPr>
              <a:t>ABC-C website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ABC-C | FERS Deposit/Redeposit Service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7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37483"/>
          </a:xfrm>
        </p:spPr>
        <p:txBody>
          <a:bodyPr/>
          <a:lstStyle/>
          <a:p>
            <a:pPr algn="ctr"/>
            <a:r>
              <a:rPr lang="en-US" dirty="0" smtClean="0"/>
              <a:t>VS 16 TECHNICIAN/</a:t>
            </a:r>
            <a:r>
              <a:rPr lang="en-US" dirty="0" err="1" smtClean="0"/>
              <a:t>agr</a:t>
            </a:r>
            <a:r>
              <a:rPr lang="en-US" dirty="0" smtClean="0"/>
              <a:t> </a:t>
            </a:r>
            <a:r>
              <a:rPr lang="en-US" dirty="0" err="1" smtClean="0"/>
              <a:t>dEPLOYERS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804945"/>
            <a:ext cx="10781569" cy="4627659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 ABC-C, the </a:t>
            </a:r>
            <a:r>
              <a:rPr lang="en-US" dirty="0" smtClean="0">
                <a:solidFill>
                  <a:schemeClr val="tx1"/>
                </a:solidFill>
              </a:rPr>
              <a:t>technicians </a:t>
            </a:r>
            <a:r>
              <a:rPr lang="en-US" dirty="0">
                <a:solidFill>
                  <a:schemeClr val="tx1"/>
                </a:solidFill>
              </a:rPr>
              <a:t>are allowed to buy back their military time without processing </a:t>
            </a:r>
            <a:r>
              <a:rPr lang="en-US" dirty="0" smtClean="0">
                <a:solidFill>
                  <a:schemeClr val="tx1"/>
                </a:solidFill>
              </a:rPr>
              <a:t>SF52 </a:t>
            </a:r>
            <a:r>
              <a:rPr lang="en-US" dirty="0">
                <a:solidFill>
                  <a:schemeClr val="tx1"/>
                </a:solidFill>
              </a:rPr>
              <a:t>Absent US/RTD in DCPDS for deployments under 30 days.  ABC-C would need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members: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.   Military LES (for actual earnings)</a:t>
            </a:r>
          </a:p>
          <a:p>
            <a:r>
              <a:rPr lang="en-US" dirty="0">
                <a:solidFill>
                  <a:schemeClr val="tx1"/>
                </a:solidFill>
              </a:rPr>
              <a:t>2.  Pay cards (to verify KG status)</a:t>
            </a:r>
          </a:p>
          <a:p>
            <a:pPr marL="457200" indent="-457200">
              <a:buAutoNum type="arabicPeriod" startAt="3"/>
            </a:pPr>
            <a:r>
              <a:rPr lang="en-US" dirty="0" smtClean="0">
                <a:solidFill>
                  <a:schemeClr val="tx1"/>
                </a:solidFill>
              </a:rPr>
              <a:t>SF </a:t>
            </a:r>
            <a:r>
              <a:rPr lang="en-US" dirty="0">
                <a:solidFill>
                  <a:schemeClr val="tx1"/>
                </a:solidFill>
              </a:rPr>
              <a:t>3108 - Application to Make Service Credit </a:t>
            </a:r>
            <a:r>
              <a:rPr lang="en-US" dirty="0" smtClean="0">
                <a:solidFill>
                  <a:schemeClr val="tx1"/>
                </a:solidFill>
              </a:rPr>
              <a:t>Payment</a:t>
            </a:r>
          </a:p>
          <a:p>
            <a:pPr marL="457200" indent="-457200">
              <a:buAutoNum type="arabicPeriod" startAt="3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AGR members:</a:t>
            </a:r>
          </a:p>
          <a:p>
            <a:r>
              <a:rPr lang="en-US" dirty="0">
                <a:solidFill>
                  <a:schemeClr val="tx1"/>
                </a:solidFill>
              </a:rPr>
              <a:t>Your orders will not be modified to reflect this deployment.  Per ANGI 36-101, </a:t>
            </a:r>
          </a:p>
          <a:p>
            <a:r>
              <a:rPr lang="en-US" dirty="0">
                <a:solidFill>
                  <a:schemeClr val="tx1"/>
                </a:solidFill>
              </a:rPr>
              <a:t>para 7.9.3.1, member will use AF IMT 1299, Officer's Certificate of Statement </a:t>
            </a:r>
          </a:p>
          <a:p>
            <a:r>
              <a:rPr lang="en-US" dirty="0">
                <a:solidFill>
                  <a:schemeClr val="tx1"/>
                </a:solidFill>
              </a:rPr>
              <a:t>of Service to document the deployment period less than 30 days.  Please ensure </a:t>
            </a:r>
          </a:p>
          <a:p>
            <a:r>
              <a:rPr lang="en-US" dirty="0">
                <a:solidFill>
                  <a:schemeClr val="tx1"/>
                </a:solidFill>
              </a:rPr>
              <a:t>I get a copy of the AGR members M4S to place in the members records including </a:t>
            </a:r>
          </a:p>
          <a:p>
            <a:r>
              <a:rPr lang="en-US" dirty="0">
                <a:solidFill>
                  <a:schemeClr val="tx1"/>
                </a:solidFill>
              </a:rPr>
              <a:t>modification to the M4S.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56839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497</TotalTime>
  <Words>226</Words>
  <Application>Microsoft Office PowerPoint</Application>
  <PresentationFormat>Custom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Slice</vt:lpstr>
      <vt:lpstr>Military Service Deposit</vt:lpstr>
      <vt:lpstr>Military service deposit process</vt:lpstr>
      <vt:lpstr>VS 16 TECHNICIAN/agr dEPLOYERS</vt:lpstr>
    </vt:vector>
  </TitlesOfParts>
  <Company>United States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Technicians Returning to Duty (RTD)</dc:title>
  <dc:creator>stephen.k.sylvester</dc:creator>
  <cp:lastModifiedBy>ORR, CAROL C SMSgt USAF ANG HQ HIANG/HRO-A</cp:lastModifiedBy>
  <cp:revision>35</cp:revision>
  <dcterms:created xsi:type="dcterms:W3CDTF">2016-04-05T00:38:33Z</dcterms:created>
  <dcterms:modified xsi:type="dcterms:W3CDTF">2016-09-15T22:45:27Z</dcterms:modified>
</cp:coreProperties>
</file>