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22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F1465-DF62-628D-48F0-EB16140EB8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35DE0B-7CBD-0ADF-426E-9848FC13A9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D4A71-055A-DAF3-948C-85C684FD7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FF613-7D37-4B61-9F83-FF8E82A5D75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DEBEF-8570-546A-759F-6DCC04AAE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BA214C-0918-4BEA-182F-F666C5CD6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A5FC-A205-4903-8F34-5F230F056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24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A60DF-B0CC-482E-B3AE-1F8356786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8A7044-5520-D9C8-7808-7566BE9794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AF6C9-3F6D-74A0-7350-51270EBC1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FF613-7D37-4B61-9F83-FF8E82A5D75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194F0-ED1D-5946-ABAD-97D1F6379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4DE20-E461-73A5-0D16-7FEDDD4C9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A5FC-A205-4903-8F34-5F230F056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5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2F8D12-8B6A-F935-E001-3FB39112A5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351D1C-A0EC-5741-48FA-EF18C9BFF6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D954E-B136-6A54-1560-3AAC98D7E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FF613-7D37-4B61-9F83-FF8E82A5D75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B4E75-8621-5B67-4773-DC080BE2F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25238C-30D0-A6BB-0BC8-47FAC7065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A5FC-A205-4903-8F34-5F230F056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91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46A76-CEFE-A3BC-83AB-7131E976F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ACE06-9A06-3B8B-E01F-203D55D3E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4A1FB-0FFE-E203-54D7-43684462D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FF613-7D37-4B61-9F83-FF8E82A5D75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C0F62-1F40-4E16-FC04-E1B61DB83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56855-9CC7-BFE1-653E-6D7D55EC9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A5FC-A205-4903-8F34-5F230F056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528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4AC0C-F2F1-1F80-386F-B48800322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1EB6F-2853-3120-38DB-7BF27BCD3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79E325-3512-49BE-681E-DECC3FE4A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FF613-7D37-4B61-9F83-FF8E82A5D75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5B206-A3FC-5151-3674-DA2D64ED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02026C-9EB1-B787-0C9D-3C2666C3D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A5FC-A205-4903-8F34-5F230F056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260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F822-D532-6233-16BB-F87FB059A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1E324-6689-7FEA-7E6E-667C151AE6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BE36D0-08B1-9516-4A58-1CC2C7CE6E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6E5B41-E704-51A4-3A6F-AD813AD6F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FF613-7D37-4B61-9F83-FF8E82A5D75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0008C5-F08C-D0A5-D396-08CFA0525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1428A3-B7C7-6E72-8268-F33069835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A5FC-A205-4903-8F34-5F230F056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845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E61E1-72D1-8806-431D-6DCCECAA1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76DE43-7E62-4858-9E9E-379D37A23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202A04-DDB3-C3D6-BC2E-7B85DC6527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98FE90-234D-86E9-722D-9B12DAFA3F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9BD7BF-D574-8987-D81C-BF71032AA0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E4683A-D236-D50A-F878-B20588AE6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FF613-7D37-4B61-9F83-FF8E82A5D75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4C379B-63F8-707F-FBE3-C1F282F8B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C81498-BF66-98CE-5DF7-7AD578078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A5FC-A205-4903-8F34-5F230F056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2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82504-9A9E-26B5-2305-F10118EB1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DB2788-3985-DA4E-BE37-F6657CD98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FF613-7D37-4B61-9F83-FF8E82A5D75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AA048F-D8A4-AC46-59E6-30CC20BC6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6C9826-80FB-904D-C2DF-D4D71AF94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A5FC-A205-4903-8F34-5F230F056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8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C0F650-4691-AEDD-43EC-63D6663D0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FF613-7D37-4B61-9F83-FF8E82A5D75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13C702-637F-D4C7-092E-F89527778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38DDC5-E867-30F1-C9BE-46A35C460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A5FC-A205-4903-8F34-5F230F056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46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A6D47-E484-2BFF-6E33-4002B2010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76965-725D-04B4-D82F-A84EB0CCF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17CB6-1459-3856-9B0F-11A4E2ED8E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B430D8-29F9-F568-337E-2591FFEFD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FF613-7D37-4B61-9F83-FF8E82A5D75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778E32-1E2B-986D-F27B-A3F5A3304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AC6B6F-BA1B-EF6A-CA47-1CA3861EE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A5FC-A205-4903-8F34-5F230F056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438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93211-08A4-80E6-8D37-59072290D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BA8547-AE18-59B6-8978-89CCF3FD3A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05A13-25DD-D6C5-79C7-98A0D9E42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817369-2AE7-D1FA-EF43-0D97F2DBC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FF613-7D37-4B61-9F83-FF8E82A5D75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F0B8BC-2F0D-DC7C-56B5-9FEF497EE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94561F-D60E-3E31-8C5D-2F378A149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A5FC-A205-4903-8F34-5F230F056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93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00CDA2-620A-EB4A-88FC-D8D58991A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28D601-1F16-F3E5-AC97-1A422115B0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EE7F5-EC87-4796-23BF-595D867FAE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EFF613-7D37-4B61-9F83-FF8E82A5D75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816AF-8EAB-6C96-46FB-E3FE883400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AB42E-65B5-A442-307F-7FEAA925BE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7A5FC-A205-4903-8F34-5F230F056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9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E156AC5-B973-D52E-B6CA-FF5E6693E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39" y="546410"/>
            <a:ext cx="12087922" cy="5765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335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Blanchard, Aaron C LTC USARMY NG HIARNG (USA)</dc:creator>
  <cp:lastModifiedBy>Blanchard, Aaron C LTC USARMY NG HIARNG (USA)</cp:lastModifiedBy>
  <cp:revision>1</cp:revision>
  <dcterms:created xsi:type="dcterms:W3CDTF">2024-08-19T18:27:34Z</dcterms:created>
  <dcterms:modified xsi:type="dcterms:W3CDTF">2024-08-19T18:28:32Z</dcterms:modified>
</cp:coreProperties>
</file>